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88825"/>
  <p:notesSz cx="6858000" cy="9144000"/>
  <p:embeddedFontLst>
    <p:embeddedFont>
      <p:font typeface="Corbel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39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39"/>
        <p:guide pos="2160" orient="horz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rbel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Corbel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orbel-bold.fntdata"/><Relationship Id="rId6" Type="http://schemas.openxmlformats.org/officeDocument/2006/relationships/slide" Target="slides/slide1.xml"/><Relationship Id="rId18" Type="http://schemas.openxmlformats.org/officeDocument/2006/relationships/font" Target="fonts/Corbel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5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1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2011d0baf06_9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8" name="Google Shape;1438;g2011d0baf06_9_22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2011d0baf06_9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g2011d0baf06_9_32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8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4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2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5" name="Google Shape;1405;p3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5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6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2011d0baf06_9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g2011d0baf06_9_7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2011d0baf06_9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g2011d0baf06_9_12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2011d0baf06_9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3" name="Google Shape;1433;g2011d0baf06_9_17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2413" y="1905000"/>
            <a:ext cx="91440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onsolas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17" name="Google Shape;17;p2"/>
          <p:cNvGrpSpPr/>
          <p:nvPr/>
        </p:nvGrpSpPr>
        <p:grpSpPr>
          <a:xfrm>
            <a:off x="1584896" y="4724400"/>
            <a:ext cx="8631936" cy="64008"/>
            <a:chOff x="-4110038" y="2703513"/>
            <a:chExt cx="17394239" cy="160336"/>
          </a:xfrm>
        </p:grpSpPr>
        <p:sp>
          <p:nvSpPr>
            <p:cNvPr id="18" name="Google Shape;18;p2"/>
            <p:cNvSpPr/>
            <p:nvPr/>
          </p:nvSpPr>
          <p:spPr>
            <a:xfrm>
              <a:off x="12815888" y="2768600"/>
              <a:ext cx="468313" cy="19050"/>
            </a:xfrm>
            <a:custGeom>
              <a:rect b="b" l="l" r="r" t="t"/>
              <a:pathLst>
                <a:path extrusionOk="0" h="8" w="244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380913" y="2755900"/>
              <a:ext cx="461963" cy="26987"/>
            </a:xfrm>
            <a:custGeom>
              <a:rect b="b" l="l" r="r" t="t"/>
              <a:pathLst>
                <a:path extrusionOk="0" h="12" w="241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814300" y="2779713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738437" y="2795588"/>
              <a:ext cx="425450" cy="15875"/>
            </a:xfrm>
            <a:custGeom>
              <a:rect b="b" l="l" r="r" t="t"/>
              <a:pathLst>
                <a:path extrusionOk="0" h="7" w="222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3646488" y="2800350"/>
              <a:ext cx="46038" cy="3175"/>
            </a:xfrm>
            <a:custGeom>
              <a:rect b="b" l="l" r="r" t="t"/>
              <a:pathLst>
                <a:path extrusionOk="0" h="1" w="24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627312" y="2816225"/>
              <a:ext cx="63500" cy="4762"/>
            </a:xfrm>
            <a:custGeom>
              <a:rect b="b" l="l" r="r" t="t"/>
              <a:pathLst>
                <a:path extrusionOk="0" h="2" w="33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103562" y="2741613"/>
              <a:ext cx="28575" cy="3175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27137" y="2836863"/>
              <a:ext cx="20638" cy="0"/>
            </a:xfrm>
            <a:custGeom>
              <a:rect b="b" l="l" r="r" t="t"/>
              <a:pathLst>
                <a:path extrusionOk="0" h="120000"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60775" y="2713038"/>
              <a:ext cx="331788" cy="20637"/>
            </a:xfrm>
            <a:custGeom>
              <a:rect b="b" l="l" r="r" t="t"/>
              <a:pathLst>
                <a:path extrusionOk="0" h="9" w="173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1674813" y="2768600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1673225" y="2767013"/>
              <a:ext cx="36513" cy="1587"/>
            </a:xfrm>
            <a:custGeom>
              <a:rect b="b" l="l" r="r" t="t"/>
              <a:pathLst>
                <a:path extrusionOk="0" h="1" w="19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690812" y="2811463"/>
              <a:ext cx="47625" cy="4762"/>
            </a:xfrm>
            <a:custGeom>
              <a:rect b="b" l="l" r="r" t="t"/>
              <a:pathLst>
                <a:path extrusionOk="0" h="2" w="25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822575" y="2794000"/>
              <a:ext cx="163513" cy="4762"/>
            </a:xfrm>
            <a:custGeom>
              <a:rect b="b" l="l" r="r" t="t"/>
              <a:pathLst>
                <a:path extrusionOk="0" h="2" w="85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15962" y="2809875"/>
              <a:ext cx="1911350" cy="50800"/>
            </a:xfrm>
            <a:custGeom>
              <a:rect b="b" l="l" r="r" t="t"/>
              <a:pathLst>
                <a:path extrusionOk="0" h="23" w="996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995487" y="2822575"/>
              <a:ext cx="20638" cy="0"/>
            </a:xfrm>
            <a:custGeom>
              <a:rect b="b" l="l" r="r" t="t"/>
              <a:pathLst>
                <a:path extrusionOk="0" h="120000"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630362" y="2830513"/>
              <a:ext cx="22225" cy="0"/>
            </a:xfrm>
            <a:custGeom>
              <a:rect b="b" l="l" r="r" t="t"/>
              <a:pathLst>
                <a:path extrusionOk="0" h="120000"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651125" y="2798763"/>
              <a:ext cx="46038" cy="1587"/>
            </a:xfrm>
            <a:custGeom>
              <a:rect b="b" l="l" r="r" t="t"/>
              <a:pathLst>
                <a:path extrusionOk="0" h="1" w="24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698750" y="2809875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9900" y="2800350"/>
              <a:ext cx="23813" cy="3175"/>
            </a:xfrm>
            <a:custGeom>
              <a:rect b="b" l="l" r="r" t="t"/>
              <a:pathLst>
                <a:path extrusionOk="0" h="1" w="13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98537" y="2811463"/>
              <a:ext cx="1076325" cy="20637"/>
            </a:xfrm>
            <a:custGeom>
              <a:rect b="b" l="l" r="r" t="t"/>
              <a:pathLst>
                <a:path extrusionOk="0" h="9" w="561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495550" y="2803525"/>
              <a:ext cx="17463" cy="0"/>
            </a:xfrm>
            <a:custGeom>
              <a:rect b="b" l="l" r="r" t="t"/>
              <a:pathLst>
                <a:path extrusionOk="0" h="120000"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538412" y="2816225"/>
              <a:ext cx="1057275" cy="31750"/>
            </a:xfrm>
            <a:custGeom>
              <a:rect b="b" l="l" r="r" t="t"/>
              <a:pathLst>
                <a:path extrusionOk="0" h="14" w="551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1777663" y="2757488"/>
              <a:ext cx="19050" cy="3175"/>
            </a:xfrm>
            <a:custGeom>
              <a:rect b="b" l="l" r="r" t="t"/>
              <a:pathLst>
                <a:path extrusionOk="0" h="1" w="10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83288" y="2741613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832600" y="2713038"/>
              <a:ext cx="53975" cy="1587"/>
            </a:xfrm>
            <a:custGeom>
              <a:rect b="b" l="l" r="r" t="t"/>
              <a:pathLst>
                <a:path extrusionOk="0" h="1" w="28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1317288" y="2755900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534400" y="2735263"/>
              <a:ext cx="30163" cy="0"/>
            </a:xfrm>
            <a:custGeom>
              <a:rect b="b" l="l" r="r" t="t"/>
              <a:pathLst>
                <a:path extrusionOk="0" h="120000"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821488" y="27146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583238" y="2719388"/>
              <a:ext cx="25400" cy="0"/>
            </a:xfrm>
            <a:custGeom>
              <a:rect b="b" l="l" r="r" t="t"/>
              <a:pathLst>
                <a:path extrusionOk="0" h="120000"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638800" y="2740025"/>
              <a:ext cx="23813" cy="1587"/>
            </a:xfrm>
            <a:custGeom>
              <a:rect b="b" l="l" r="r" t="t"/>
              <a:pathLst>
                <a:path extrusionOk="0" h="1" w="12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303712" y="2728913"/>
              <a:ext cx="50800" cy="0"/>
            </a:xfrm>
            <a:custGeom>
              <a:rect b="b" l="l" r="r" t="t"/>
              <a:pathLst>
                <a:path extrusionOk="0" h="120000"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519738" y="2735263"/>
              <a:ext cx="9525" cy="3175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2096750" y="2784475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2225338" y="2773363"/>
              <a:ext cx="46038" cy="0"/>
            </a:xfrm>
            <a:custGeom>
              <a:rect b="b" l="l" r="r" t="t"/>
              <a:pathLst>
                <a:path extrusionOk="0" h="120000"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274175" y="2746375"/>
              <a:ext cx="55563" cy="4762"/>
            </a:xfrm>
            <a:custGeom>
              <a:rect b="b" l="l" r="r" t="t"/>
              <a:pathLst>
                <a:path extrusionOk="0" h="2" w="29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1847513" y="2827338"/>
              <a:ext cx="34925" cy="3175"/>
            </a:xfrm>
            <a:custGeom>
              <a:rect b="b" l="l" r="r" t="t"/>
              <a:pathLst>
                <a:path extrusionOk="0" h="1" w="18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1882438" y="2825750"/>
              <a:ext cx="25400" cy="1587"/>
            </a:xfrm>
            <a:custGeom>
              <a:rect b="b" l="l" r="r" t="t"/>
              <a:pathLst>
                <a:path extrusionOk="0" h="1" w="14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915400" y="2809875"/>
              <a:ext cx="15875" cy="1587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2109450" y="2752725"/>
              <a:ext cx="454025" cy="23812"/>
            </a:xfrm>
            <a:custGeom>
              <a:rect b="b" l="l" r="r" t="t"/>
              <a:pathLst>
                <a:path extrusionOk="0" h="10" w="236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2182475" y="28162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348162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2071350" y="2790825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54563" y="2827338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852988" y="2719388"/>
              <a:ext cx="9525" cy="3175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59325" y="2827338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654800" y="2805113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289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140825" y="2725738"/>
              <a:ext cx="44450" cy="0"/>
            </a:xfrm>
            <a:custGeom>
              <a:rect b="b" l="l" r="r" t="t"/>
              <a:pathLst>
                <a:path extrusionOk="0" h="120000"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737100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239000" y="2779713"/>
              <a:ext cx="11113" cy="3175"/>
            </a:xfrm>
            <a:custGeom>
              <a:rect b="b" l="l" r="r" t="t"/>
              <a:pathLst>
                <a:path extrusionOk="0" h="1" w="6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181850" y="2773363"/>
              <a:ext cx="468313" cy="15875"/>
            </a:xfrm>
            <a:custGeom>
              <a:rect b="b" l="l" r="r" t="t"/>
              <a:pathLst>
                <a:path extrusionOk="0" h="7" w="244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407275" y="2787650"/>
              <a:ext cx="26988" cy="0"/>
            </a:xfrm>
            <a:custGeom>
              <a:rect b="b" l="l" r="r" t="t"/>
              <a:pathLst>
                <a:path extrusionOk="0" h="120000"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8123238" y="2794000"/>
              <a:ext cx="31750" cy="1587"/>
            </a:xfrm>
            <a:custGeom>
              <a:rect b="b" l="l" r="r" t="t"/>
              <a:pathLst>
                <a:path extrusionOk="0" h="1" w="16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70225" y="2794000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9963150" y="2778125"/>
              <a:ext cx="41275" cy="0"/>
            </a:xfrm>
            <a:custGeom>
              <a:rect b="b" l="l" r="r" t="t"/>
              <a:pathLst>
                <a:path extrusionOk="0" h="120000"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523163" y="2773363"/>
              <a:ext cx="30163" cy="3175"/>
            </a:xfrm>
            <a:custGeom>
              <a:rect b="b" l="l" r="r" t="t"/>
              <a:pathLst>
                <a:path extrusionOk="0" h="1" w="16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0009188" y="2787650"/>
              <a:ext cx="115888" cy="3175"/>
            </a:xfrm>
            <a:custGeom>
              <a:rect b="b" l="l" r="r" t="t"/>
              <a:pathLst>
                <a:path extrusionOk="0" h="2" w="60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125075" y="2789238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4110038" y="2703513"/>
              <a:ext cx="16486188" cy="134937"/>
            </a:xfrm>
            <a:custGeom>
              <a:rect b="b" l="l" r="r" t="t"/>
              <a:pathLst>
                <a:path extrusionOk="0" h="60" w="8594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2117388" y="2779713"/>
              <a:ext cx="127000" cy="4762"/>
            </a:xfrm>
            <a:custGeom>
              <a:rect b="b" l="l" r="r" t="t"/>
              <a:pathLst>
                <a:path extrusionOk="0" h="2" w="66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2182475" y="2787650"/>
              <a:ext cx="79375" cy="1587"/>
            </a:xfrm>
            <a:custGeom>
              <a:rect b="b" l="l" r="r" t="t"/>
              <a:pathLst>
                <a:path extrusionOk="0" h="1" w="4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2307888" y="2809875"/>
              <a:ext cx="249238" cy="15875"/>
            </a:xfrm>
            <a:custGeom>
              <a:rect b="b" l="l" r="r" t="t"/>
              <a:pathLst>
                <a:path extrusionOk="0" h="7" w="130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2252325" y="2825750"/>
              <a:ext cx="73025" cy="1587"/>
            </a:xfrm>
            <a:custGeom>
              <a:rect b="b" l="l" r="r" t="t"/>
              <a:pathLst>
                <a:path extrusionOk="0" h="1" w="38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0779125" y="2733675"/>
              <a:ext cx="66675" cy="4762"/>
            </a:xfrm>
            <a:custGeom>
              <a:rect b="b" l="l" r="r" t="t"/>
              <a:pathLst>
                <a:path extrusionOk="0" h="2" w="35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2471738" y="2738438"/>
              <a:ext cx="496888" cy="1587"/>
            </a:xfrm>
            <a:custGeom>
              <a:rect b="b" l="l" r="r" t="t"/>
              <a:pathLst>
                <a:path extrusionOk="0" h="1" w="259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9136063" y="2735263"/>
              <a:ext cx="387350" cy="14287"/>
            </a:xfrm>
            <a:custGeom>
              <a:rect b="b" l="l" r="r" t="t"/>
              <a:pathLst>
                <a:path extrusionOk="0" h="6" w="202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9139238" y="2725738"/>
              <a:ext cx="142875" cy="9525"/>
            </a:xfrm>
            <a:custGeom>
              <a:rect b="b" l="l" r="r" t="t"/>
              <a:pathLst>
                <a:path extrusionOk="0" h="4" w="75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9805988" y="2817813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8580438" y="2725738"/>
              <a:ext cx="66675" cy="3175"/>
            </a:xfrm>
            <a:custGeom>
              <a:rect b="b" l="l" r="r" t="t"/>
              <a:pathLst>
                <a:path extrusionOk="0" h="1" w="35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8647113" y="2725738"/>
              <a:ext cx="15875" cy="3175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9794875" y="2830513"/>
              <a:ext cx="90488" cy="1587"/>
            </a:xfrm>
            <a:custGeom>
              <a:rect b="b" l="l" r="r" t="t"/>
              <a:pathLst>
                <a:path extrusionOk="0" h="1" w="47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9232900" y="2795588"/>
              <a:ext cx="84138" cy="3175"/>
            </a:xfrm>
            <a:custGeom>
              <a:rect b="b" l="l" r="r" t="t"/>
              <a:pathLst>
                <a:path extrusionOk="0" h="1" w="44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8158163" y="2725738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8734425" y="2814638"/>
              <a:ext cx="144463" cy="3175"/>
            </a:xfrm>
            <a:custGeom>
              <a:rect b="b" l="l" r="r" t="t"/>
              <a:pathLst>
                <a:path extrusionOk="0" h="2" w="76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8023225" y="2782888"/>
              <a:ext cx="26988" cy="1587"/>
            </a:xfrm>
            <a:custGeom>
              <a:rect b="b" l="l" r="r" t="t"/>
              <a:pathLst>
                <a:path extrusionOk="0" h="1" w="14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8050213" y="2782888"/>
              <a:ext cx="77788" cy="1587"/>
            </a:xfrm>
            <a:custGeom>
              <a:rect b="b" l="l" r="r" t="t"/>
              <a:pathLst>
                <a:path extrusionOk="0" h="1" w="40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7715250" y="2779713"/>
              <a:ext cx="90488" cy="7937"/>
            </a:xfrm>
            <a:custGeom>
              <a:rect b="b" l="l" r="r" t="t"/>
              <a:pathLst>
                <a:path extrusionOk="0" h="3" w="47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508750" y="2713038"/>
              <a:ext cx="247650" cy="6350"/>
            </a:xfrm>
            <a:custGeom>
              <a:rect b="b" l="l" r="r" t="t"/>
              <a:pathLst>
                <a:path extrusionOk="0" h="3" w="129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756400" y="2713038"/>
              <a:ext cx="33338" cy="0"/>
            </a:xfrm>
            <a:custGeom>
              <a:rect b="b" l="l" r="r" t="t"/>
              <a:pathLst>
                <a:path extrusionOk="0" h="120000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8047038" y="2820988"/>
              <a:ext cx="58738" cy="4762"/>
            </a:xfrm>
            <a:custGeom>
              <a:rect b="b" l="l" r="r" t="t"/>
              <a:pathLst>
                <a:path extrusionOk="0" h="2" w="31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348413" y="2711451"/>
              <a:ext cx="82550" cy="1587"/>
            </a:xfrm>
            <a:custGeom>
              <a:rect b="b" l="l" r="r" t="t"/>
              <a:pathLst>
                <a:path extrusionOk="0" h="1" w="43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734175" y="2771775"/>
              <a:ext cx="96838" cy="6350"/>
            </a:xfrm>
            <a:custGeom>
              <a:rect b="b" l="l" r="r" t="t"/>
              <a:pathLst>
                <a:path extrusionOk="0" h="3" w="50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091238" y="2722563"/>
              <a:ext cx="95250" cy="7937"/>
            </a:xfrm>
            <a:custGeom>
              <a:rect b="b" l="l" r="r" t="t"/>
              <a:pathLst>
                <a:path extrusionOk="0" h="4" w="49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559550" y="2773363"/>
              <a:ext cx="80963" cy="3175"/>
            </a:xfrm>
            <a:custGeom>
              <a:rect b="b" l="l" r="r" t="t"/>
              <a:pathLst>
                <a:path extrusionOk="0" h="1" w="42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640513" y="2806700"/>
              <a:ext cx="227013" cy="15875"/>
            </a:xfrm>
            <a:custGeom>
              <a:rect b="b" l="l" r="r" t="t"/>
              <a:pathLst>
                <a:path extrusionOk="0" h="7" w="118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661150" y="2814638"/>
              <a:ext cx="34925" cy="1587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661025" y="2789238"/>
              <a:ext cx="23813" cy="1587"/>
            </a:xfrm>
            <a:custGeom>
              <a:rect b="b" l="l" r="r" t="t"/>
              <a:pathLst>
                <a:path extrusionOk="0" h="1" w="13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162675" y="2814638"/>
              <a:ext cx="258763" cy="7937"/>
            </a:xfrm>
            <a:custGeom>
              <a:rect b="b" l="l" r="r" t="t"/>
              <a:pathLst>
                <a:path extrusionOk="0" h="4" w="135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019675" y="2713038"/>
              <a:ext cx="73025" cy="4762"/>
            </a:xfrm>
            <a:custGeom>
              <a:rect b="b" l="l" r="r" t="t"/>
              <a:pathLst>
                <a:path extrusionOk="0" h="2" w="38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021263" y="2713038"/>
              <a:ext cx="11113" cy="0"/>
            </a:xfrm>
            <a:custGeom>
              <a:rect b="b" l="l" r="r" t="t"/>
              <a:pathLst>
                <a:path extrusionOk="0" h="120000"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864225" y="2784475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703763" y="2722563"/>
              <a:ext cx="84138" cy="1587"/>
            </a:xfrm>
            <a:custGeom>
              <a:rect b="b" l="l" r="r" t="t"/>
              <a:pathLst>
                <a:path extrusionOk="0" h="1" w="44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264025" y="2713038"/>
              <a:ext cx="77788" cy="4762"/>
            </a:xfrm>
            <a:custGeom>
              <a:rect b="b" l="l" r="r" t="t"/>
              <a:pathLst>
                <a:path extrusionOk="0" h="2" w="41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800600" y="2822575"/>
              <a:ext cx="117475" cy="7937"/>
            </a:xfrm>
            <a:custGeom>
              <a:rect b="b" l="l" r="r" t="t"/>
              <a:pathLst>
                <a:path extrusionOk="0" h="3" w="61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87325" y="2714625"/>
              <a:ext cx="1925638" cy="31750"/>
            </a:xfrm>
            <a:custGeom>
              <a:rect b="b" l="l" r="r" t="t"/>
              <a:pathLst>
                <a:path extrusionOk="0" h="14" w="100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947862" y="2735263"/>
              <a:ext cx="47625" cy="0"/>
            </a:xfrm>
            <a:custGeom>
              <a:rect b="b" l="l" r="r" t="t"/>
              <a:pathLst>
                <a:path extrusionOk="0" h="120000"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2712" y="2724150"/>
              <a:ext cx="74613" cy="0"/>
            </a:xfrm>
            <a:custGeom>
              <a:rect b="b" l="l" r="r" t="t"/>
              <a:pathLst>
                <a:path extrusionOk="0" h="120000"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2187575" y="2717800"/>
              <a:ext cx="176213" cy="6350"/>
            </a:xfrm>
            <a:custGeom>
              <a:rect b="b" l="l" r="r" t="t"/>
              <a:pathLst>
                <a:path extrusionOk="0" h="3" w="92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112962" y="2714625"/>
              <a:ext cx="90488" cy="4762"/>
            </a:xfrm>
            <a:custGeom>
              <a:rect b="b" l="l" r="r" t="t"/>
              <a:pathLst>
                <a:path extrusionOk="0" h="2" w="47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101850" y="2811463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724025" y="2805113"/>
              <a:ext cx="120650" cy="4762"/>
            </a:xfrm>
            <a:custGeom>
              <a:rect b="b" l="l" r="r" t="t"/>
              <a:pathLst>
                <a:path extrusionOk="0" h="2" w="63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744662" y="2833688"/>
              <a:ext cx="73025" cy="3175"/>
            </a:xfrm>
            <a:custGeom>
              <a:rect b="b" l="l" r="r" t="t"/>
              <a:pathLst>
                <a:path extrusionOk="0" h="1" w="38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-474663" y="2741613"/>
              <a:ext cx="34925" cy="0"/>
            </a:xfrm>
            <a:custGeom>
              <a:rect b="b" l="l" r="r" t="t"/>
              <a:pathLst>
                <a:path extrusionOk="0" h="120000"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-947738" y="2725738"/>
              <a:ext cx="1239838" cy="19050"/>
            </a:xfrm>
            <a:custGeom>
              <a:rect b="b" l="l" r="r" t="t"/>
              <a:pathLst>
                <a:path extrusionOk="0" h="8" w="647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-1944688" y="2741613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-1939925" y="2735263"/>
              <a:ext cx="173038" cy="6350"/>
            </a:xfrm>
            <a:custGeom>
              <a:rect b="b" l="l" r="r" t="t"/>
              <a:pathLst>
                <a:path extrusionOk="0" h="3" w="90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-1773238" y="2733675"/>
              <a:ext cx="123825" cy="12700"/>
            </a:xfrm>
            <a:custGeom>
              <a:rect b="b" l="l" r="r" t="t"/>
              <a:pathLst>
                <a:path extrusionOk="0" h="6" w="65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-1057275" y="2735263"/>
              <a:ext cx="57150" cy="3175"/>
            </a:xfrm>
            <a:custGeom>
              <a:rect b="b" l="l" r="r" t="t"/>
              <a:pathLst>
                <a:path extrusionOk="0" h="1" w="3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-1116013" y="2738438"/>
              <a:ext cx="58738" cy="3175"/>
            </a:xfrm>
            <a:custGeom>
              <a:rect b="b" l="l" r="r" t="t"/>
              <a:pathLst>
                <a:path extrusionOk="0" h="2" w="30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-1349375" y="2735263"/>
              <a:ext cx="84138" cy="0"/>
            </a:xfrm>
            <a:custGeom>
              <a:rect b="b" l="l" r="r" t="t"/>
              <a:pathLst>
                <a:path extrusionOk="0" h="120000"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-1265238" y="2735263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-1219200" y="2728913"/>
              <a:ext cx="103188" cy="9525"/>
            </a:xfrm>
            <a:custGeom>
              <a:rect b="b" l="l" r="r" t="t"/>
              <a:pathLst>
                <a:path extrusionOk="0" h="4" w="5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25550" y="2830513"/>
              <a:ext cx="73025" cy="3175"/>
            </a:xfrm>
            <a:custGeom>
              <a:rect b="b" l="l" r="r" t="t"/>
              <a:pathLst>
                <a:path extrusionOk="0" h="2" w="38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874712" y="2827338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17512" y="2827338"/>
              <a:ext cx="457200" cy="31750"/>
            </a:xfrm>
            <a:custGeom>
              <a:rect b="b" l="l" r="r" t="t"/>
              <a:pathLst>
                <a:path extrusionOk="0" h="14" w="238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755650" y="2859087"/>
              <a:ext cx="68263" cy="4762"/>
            </a:xfrm>
            <a:custGeom>
              <a:rect b="b" l="l" r="r" t="t"/>
              <a:pathLst>
                <a:path extrusionOk="0" h="2" w="36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-133350" y="2798763"/>
              <a:ext cx="111125" cy="4762"/>
            </a:xfrm>
            <a:custGeom>
              <a:rect b="b" l="l" r="r" t="t"/>
              <a:pathLst>
                <a:path extrusionOk="0" h="2" w="58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-22225" y="2800350"/>
              <a:ext cx="44450" cy="3175"/>
            </a:xfrm>
            <a:custGeom>
              <a:rect b="b" l="l" r="r" t="t"/>
              <a:pathLst>
                <a:path extrusionOk="0" h="1" w="23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-66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-1566863" y="2730500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-3175000" y="2740025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-3735388" y="2803525"/>
              <a:ext cx="6350" cy="158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-3924300" y="2803525"/>
              <a:ext cx="188913" cy="3175"/>
            </a:xfrm>
            <a:custGeom>
              <a:rect b="b" l="l" r="r" t="t"/>
              <a:pathLst>
                <a:path extrusionOk="0" h="2" w="98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41" name="Google Shape;141;p2"/>
          <p:cNvSpPr txBox="1"/>
          <p:nvPr>
            <p:ph idx="1" type="subTitle"/>
          </p:nvPr>
        </p:nvSpPr>
        <p:spPr>
          <a:xfrm>
            <a:off x="1522413" y="5105400"/>
            <a:ext cx="9143999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11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1225" name="Google Shape;1225;p11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226" name="Google Shape;1226;p11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2" name="Google Shape;1232;p11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3" name="Google Shape;1233;p11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7" name="Google Shape;1237;p11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8" name="Google Shape;1238;p11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4" name="Google Shape;1244;p11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5" name="Google Shape;1245;p11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7" name="Google Shape;1247;p11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8" name="Google Shape;1248;p11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9" name="Google Shape;1249;p11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0" name="Google Shape;1250;p11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1" name="Google Shape;1251;p11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2" name="Google Shape;1252;p11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3" name="Google Shape;1253;p11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4" name="Google Shape;1254;p11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6" name="Google Shape;1256;p11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7" name="Google Shape;1257;p11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1" name="Google Shape;1261;p11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2" name="Google Shape;1262;p11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3" name="Google Shape;1263;p11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6" name="Google Shape;1266;p11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7" name="Google Shape;1267;p11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8" name="Google Shape;1268;p11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9" name="Google Shape;1269;p11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0" name="Google Shape;1270;p11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1" name="Google Shape;1271;p11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2" name="Google Shape;1272;p11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3" name="Google Shape;1273;p11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4" name="Google Shape;1274;p11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5" name="Google Shape;1275;p11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6" name="Google Shape;1276;p11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7" name="Google Shape;1277;p11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8" name="Google Shape;1278;p11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9" name="Google Shape;1279;p11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0" name="Google Shape;1280;p11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1" name="Google Shape;1281;p11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2" name="Google Shape;1282;p11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3" name="Google Shape;1283;p11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4" name="Google Shape;1284;p11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5" name="Google Shape;1285;p11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6" name="Google Shape;1286;p11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7" name="Google Shape;1287;p11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8" name="Google Shape;1288;p11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9" name="Google Shape;1289;p11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0" name="Google Shape;1290;p11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1" name="Google Shape;1291;p11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2" name="Google Shape;1292;p11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3" name="Google Shape;1293;p11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4" name="Google Shape;1294;p11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5" name="Google Shape;1295;p11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6" name="Google Shape;1296;p11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7" name="Google Shape;1297;p11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8" name="Google Shape;1298;p11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9" name="Google Shape;1299;p11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300" name="Google Shape;1300;p11"/>
          <p:cNvSpPr txBox="1"/>
          <p:nvPr>
            <p:ph idx="1" type="body"/>
          </p:nvPr>
        </p:nvSpPr>
        <p:spPr>
          <a:xfrm rot="5400000">
            <a:off x="3960814" y="-533400"/>
            <a:ext cx="4267200" cy="91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/>
        </p:txBody>
      </p:sp>
      <p:sp>
        <p:nvSpPr>
          <p:cNvPr id="1301" name="Google Shape;1301;p11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2" name="Google Shape;1302;p11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3" name="Google Shape;1303;p11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12"/>
          <p:cNvSpPr txBox="1"/>
          <p:nvPr>
            <p:ph type="title"/>
          </p:nvPr>
        </p:nvSpPr>
        <p:spPr>
          <a:xfrm rot="5400000">
            <a:off x="8096539" y="2539713"/>
            <a:ext cx="5901747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1306" name="Google Shape;1306;p12"/>
          <p:cNvGrpSpPr/>
          <p:nvPr/>
        </p:nvGrpSpPr>
        <p:grpSpPr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1307" name="Google Shape;1307;p12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8" name="Google Shape;1308;p12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9" name="Google Shape;1309;p12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0" name="Google Shape;1310;p12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1" name="Google Shape;1311;p12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2" name="Google Shape;1312;p12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3" name="Google Shape;1313;p12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4" name="Google Shape;1314;p12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5" name="Google Shape;1315;p12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6" name="Google Shape;1316;p12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7" name="Google Shape;1317;p12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8" name="Google Shape;1318;p12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9" name="Google Shape;1319;p12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0" name="Google Shape;1320;p12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1" name="Google Shape;1321;p12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2" name="Google Shape;1322;p12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3" name="Google Shape;1323;p12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4" name="Google Shape;1324;p12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5" name="Google Shape;1325;p12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6" name="Google Shape;1326;p12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7" name="Google Shape;1327;p12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8" name="Google Shape;1328;p12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9" name="Google Shape;1329;p12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0" name="Google Shape;1330;p12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1" name="Google Shape;1331;p12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2" name="Google Shape;1332;p12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3" name="Google Shape;1333;p12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4" name="Google Shape;1334;p12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5" name="Google Shape;1335;p12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6" name="Google Shape;1336;p12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7" name="Google Shape;1337;p12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8" name="Google Shape;1338;p12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9" name="Google Shape;1339;p12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0" name="Google Shape;1340;p12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1" name="Google Shape;1341;p12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2" name="Google Shape;1342;p12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3" name="Google Shape;1343;p12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4" name="Google Shape;1344;p12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5" name="Google Shape;1345;p12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6" name="Google Shape;1346;p12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7" name="Google Shape;1347;p12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8" name="Google Shape;1348;p12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9" name="Google Shape;1349;p12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0" name="Google Shape;1350;p12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1" name="Google Shape;1351;p12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2" name="Google Shape;1352;p12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3" name="Google Shape;1353;p12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4" name="Google Shape;1354;p12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5" name="Google Shape;1355;p12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6" name="Google Shape;1356;p12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7" name="Google Shape;1357;p12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8" name="Google Shape;1358;p12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9" name="Google Shape;1359;p12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0" name="Google Shape;1360;p12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1" name="Google Shape;1361;p12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2" name="Google Shape;1362;p12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3" name="Google Shape;1363;p12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4" name="Google Shape;1364;p12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5" name="Google Shape;1365;p12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6" name="Google Shape;1366;p12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7" name="Google Shape;1367;p12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8" name="Google Shape;1368;p12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9" name="Google Shape;1369;p12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0" name="Google Shape;1370;p12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1" name="Google Shape;1371;p12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2" name="Google Shape;1372;p12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3" name="Google Shape;1373;p12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4" name="Google Shape;1374;p12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5" name="Google Shape;1375;p12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6" name="Google Shape;1376;p12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7" name="Google Shape;1377;p12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8" name="Google Shape;1378;p12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9" name="Google Shape;1379;p12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80" name="Google Shape;1380;p12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381" name="Google Shape;1381;p12"/>
          <p:cNvSpPr txBox="1"/>
          <p:nvPr>
            <p:ph idx="1" type="body"/>
          </p:nvPr>
        </p:nvSpPr>
        <p:spPr>
          <a:xfrm rot="5400000">
            <a:off x="2230726" y="-1344901"/>
            <a:ext cx="5898573" cy="9144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/>
        </p:txBody>
      </p:sp>
      <p:sp>
        <p:nvSpPr>
          <p:cNvPr id="1382" name="Google Shape;1382;p12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3" name="Google Shape;1383;p12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4" name="Google Shape;1384;p12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144" name="Google Shape;144;p3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45" name="Google Shape;145;p3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219" name="Google Shape;219;p3"/>
          <p:cNvSpPr txBox="1"/>
          <p:nvPr>
            <p:ph idx="1" type="body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/>
        </p:txBody>
      </p:sp>
      <p:sp>
        <p:nvSpPr>
          <p:cNvPr id="220" name="Google Shape;220;p3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3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3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225" name="Google Shape;225;p4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226" name="Google Shape;226;p4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300" name="Google Shape;300;p4"/>
          <p:cNvSpPr txBox="1"/>
          <p:nvPr>
            <p:ph idx="1" type="body"/>
          </p:nvPr>
        </p:nvSpPr>
        <p:spPr>
          <a:xfrm>
            <a:off x="1522413" y="1905000"/>
            <a:ext cx="4419599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301" name="Google Shape;301;p4"/>
          <p:cNvSpPr txBox="1"/>
          <p:nvPr>
            <p:ph idx="2" type="body"/>
          </p:nvPr>
        </p:nvSpPr>
        <p:spPr>
          <a:xfrm>
            <a:off x="6246815" y="1905000"/>
            <a:ext cx="4419598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302" name="Google Shape;302;p4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4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4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"/>
          <p:cNvSpPr txBox="1"/>
          <p:nvPr>
            <p:ph type="title"/>
          </p:nvPr>
        </p:nvSpPr>
        <p:spPr>
          <a:xfrm>
            <a:off x="1522413" y="1905000"/>
            <a:ext cx="91440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nsolas"/>
              <a:buNone/>
              <a:defRPr b="0" sz="4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307" name="Google Shape;307;p5"/>
          <p:cNvGrpSpPr/>
          <p:nvPr/>
        </p:nvGrpSpPr>
        <p:grpSpPr>
          <a:xfrm>
            <a:off x="1584896" y="4724400"/>
            <a:ext cx="8631936" cy="64008"/>
            <a:chOff x="-4110038" y="2703513"/>
            <a:chExt cx="17394239" cy="160336"/>
          </a:xfrm>
        </p:grpSpPr>
        <p:sp>
          <p:nvSpPr>
            <p:cNvPr id="308" name="Google Shape;308;p5"/>
            <p:cNvSpPr/>
            <p:nvPr/>
          </p:nvSpPr>
          <p:spPr>
            <a:xfrm>
              <a:off x="12815888" y="2768600"/>
              <a:ext cx="468313" cy="19050"/>
            </a:xfrm>
            <a:custGeom>
              <a:rect b="b" l="l" r="r" t="t"/>
              <a:pathLst>
                <a:path extrusionOk="0" h="8" w="244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12380913" y="2755900"/>
              <a:ext cx="461963" cy="26987"/>
            </a:xfrm>
            <a:custGeom>
              <a:rect b="b" l="l" r="r" t="t"/>
              <a:pathLst>
                <a:path extrusionOk="0" h="12" w="241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12814300" y="2779713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2738437" y="2795588"/>
              <a:ext cx="425450" cy="15875"/>
            </a:xfrm>
            <a:custGeom>
              <a:rect b="b" l="l" r="r" t="t"/>
              <a:pathLst>
                <a:path extrusionOk="0" h="7" w="222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-3646488" y="2800350"/>
              <a:ext cx="46038" cy="3175"/>
            </a:xfrm>
            <a:custGeom>
              <a:rect b="b" l="l" r="r" t="t"/>
              <a:pathLst>
                <a:path extrusionOk="0" h="1" w="24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2627312" y="2816225"/>
              <a:ext cx="63500" cy="4762"/>
            </a:xfrm>
            <a:custGeom>
              <a:rect b="b" l="l" r="r" t="t"/>
              <a:pathLst>
                <a:path extrusionOk="0" h="2" w="33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3103562" y="2741613"/>
              <a:ext cx="28575" cy="3175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1227137" y="2836863"/>
              <a:ext cx="20638" cy="0"/>
            </a:xfrm>
            <a:custGeom>
              <a:rect b="b" l="l" r="r" t="t"/>
              <a:pathLst>
                <a:path extrusionOk="0" h="120000"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3660775" y="2713038"/>
              <a:ext cx="331788" cy="20637"/>
            </a:xfrm>
            <a:custGeom>
              <a:rect b="b" l="l" r="r" t="t"/>
              <a:pathLst>
                <a:path extrusionOk="0" h="9" w="173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-1674813" y="2768600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-1673225" y="2767013"/>
              <a:ext cx="36513" cy="1587"/>
            </a:xfrm>
            <a:custGeom>
              <a:rect b="b" l="l" r="r" t="t"/>
              <a:pathLst>
                <a:path extrusionOk="0" h="1" w="19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2690812" y="2811463"/>
              <a:ext cx="47625" cy="4762"/>
            </a:xfrm>
            <a:custGeom>
              <a:rect b="b" l="l" r="r" t="t"/>
              <a:pathLst>
                <a:path extrusionOk="0" h="2" w="25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2822575" y="2794000"/>
              <a:ext cx="163513" cy="4762"/>
            </a:xfrm>
            <a:custGeom>
              <a:rect b="b" l="l" r="r" t="t"/>
              <a:pathLst>
                <a:path extrusionOk="0" h="2" w="85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715962" y="2809875"/>
              <a:ext cx="1911350" cy="50800"/>
            </a:xfrm>
            <a:custGeom>
              <a:rect b="b" l="l" r="r" t="t"/>
              <a:pathLst>
                <a:path extrusionOk="0" h="23" w="996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1995487" y="2822575"/>
              <a:ext cx="20638" cy="0"/>
            </a:xfrm>
            <a:custGeom>
              <a:rect b="b" l="l" r="r" t="t"/>
              <a:pathLst>
                <a:path extrusionOk="0" h="120000"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1630362" y="2830513"/>
              <a:ext cx="22225" cy="0"/>
            </a:xfrm>
            <a:custGeom>
              <a:rect b="b" l="l" r="r" t="t"/>
              <a:pathLst>
                <a:path extrusionOk="0" h="120000"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2651125" y="2798763"/>
              <a:ext cx="46038" cy="1587"/>
            </a:xfrm>
            <a:custGeom>
              <a:rect b="b" l="l" r="r" t="t"/>
              <a:pathLst>
                <a:path extrusionOk="0" h="1" w="24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2698750" y="2809875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469900" y="2800350"/>
              <a:ext cx="23813" cy="3175"/>
            </a:xfrm>
            <a:custGeom>
              <a:rect b="b" l="l" r="r" t="t"/>
              <a:pathLst>
                <a:path extrusionOk="0" h="1" w="13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998537" y="2811463"/>
              <a:ext cx="1076325" cy="20637"/>
            </a:xfrm>
            <a:custGeom>
              <a:rect b="b" l="l" r="r" t="t"/>
              <a:pathLst>
                <a:path extrusionOk="0" h="9" w="561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2495550" y="2803525"/>
              <a:ext cx="17463" cy="0"/>
            </a:xfrm>
            <a:custGeom>
              <a:rect b="b" l="l" r="r" t="t"/>
              <a:pathLst>
                <a:path extrusionOk="0" h="120000"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2538412" y="2816225"/>
              <a:ext cx="1057275" cy="31750"/>
            </a:xfrm>
            <a:custGeom>
              <a:rect b="b" l="l" r="r" t="t"/>
              <a:pathLst>
                <a:path extrusionOk="0" h="14" w="551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11777663" y="2757488"/>
              <a:ext cx="19050" cy="3175"/>
            </a:xfrm>
            <a:custGeom>
              <a:rect b="b" l="l" r="r" t="t"/>
              <a:pathLst>
                <a:path extrusionOk="0" h="1" w="10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5983288" y="2741613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6832600" y="2713038"/>
              <a:ext cx="53975" cy="1587"/>
            </a:xfrm>
            <a:custGeom>
              <a:rect b="b" l="l" r="r" t="t"/>
              <a:pathLst>
                <a:path extrusionOk="0" h="1" w="28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11317288" y="2755900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8534400" y="2735263"/>
              <a:ext cx="30163" cy="0"/>
            </a:xfrm>
            <a:custGeom>
              <a:rect b="b" l="l" r="r" t="t"/>
              <a:pathLst>
                <a:path extrusionOk="0" h="120000"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6821488" y="27146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5583238" y="2719388"/>
              <a:ext cx="25400" cy="0"/>
            </a:xfrm>
            <a:custGeom>
              <a:rect b="b" l="l" r="r" t="t"/>
              <a:pathLst>
                <a:path extrusionOk="0" h="120000"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5638800" y="2740025"/>
              <a:ext cx="23813" cy="1587"/>
            </a:xfrm>
            <a:custGeom>
              <a:rect b="b" l="l" r="r" t="t"/>
              <a:pathLst>
                <a:path extrusionOk="0" h="1" w="12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4303712" y="2728913"/>
              <a:ext cx="50800" cy="0"/>
            </a:xfrm>
            <a:custGeom>
              <a:rect b="b" l="l" r="r" t="t"/>
              <a:pathLst>
                <a:path extrusionOk="0" h="120000"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5519738" y="2735263"/>
              <a:ext cx="9525" cy="3175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12096750" y="2784475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12225338" y="2773363"/>
              <a:ext cx="46038" cy="0"/>
            </a:xfrm>
            <a:custGeom>
              <a:rect b="b" l="l" r="r" t="t"/>
              <a:pathLst>
                <a:path extrusionOk="0" h="120000"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9274175" y="2746375"/>
              <a:ext cx="55563" cy="4762"/>
            </a:xfrm>
            <a:custGeom>
              <a:rect b="b" l="l" r="r" t="t"/>
              <a:pathLst>
                <a:path extrusionOk="0" h="2" w="29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11847513" y="2827338"/>
              <a:ext cx="34925" cy="3175"/>
            </a:xfrm>
            <a:custGeom>
              <a:rect b="b" l="l" r="r" t="t"/>
              <a:pathLst>
                <a:path extrusionOk="0" h="1" w="18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11882438" y="2825750"/>
              <a:ext cx="25400" cy="1587"/>
            </a:xfrm>
            <a:custGeom>
              <a:rect b="b" l="l" r="r" t="t"/>
              <a:pathLst>
                <a:path extrusionOk="0" h="1" w="14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8915400" y="2809875"/>
              <a:ext cx="15875" cy="1587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12109450" y="2752725"/>
              <a:ext cx="454025" cy="23812"/>
            </a:xfrm>
            <a:custGeom>
              <a:rect b="b" l="l" r="r" t="t"/>
              <a:pathLst>
                <a:path extrusionOk="0" h="10" w="236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12182475" y="28162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4348162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12071350" y="2790825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4754563" y="2827338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4852988" y="2719388"/>
              <a:ext cx="9525" cy="3175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4759325" y="2827338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6654800" y="2805113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4" name="Google Shape;354;p5"/>
            <p:cNvSpPr/>
            <p:nvPr/>
          </p:nvSpPr>
          <p:spPr>
            <a:xfrm>
              <a:off x="6289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9140825" y="2725738"/>
              <a:ext cx="44450" cy="0"/>
            </a:xfrm>
            <a:custGeom>
              <a:rect b="b" l="l" r="r" t="t"/>
              <a:pathLst>
                <a:path extrusionOk="0" h="120000"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4737100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7239000" y="2779713"/>
              <a:ext cx="11113" cy="3175"/>
            </a:xfrm>
            <a:custGeom>
              <a:rect b="b" l="l" r="r" t="t"/>
              <a:pathLst>
                <a:path extrusionOk="0" h="1" w="6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7181850" y="2773363"/>
              <a:ext cx="468313" cy="15875"/>
            </a:xfrm>
            <a:custGeom>
              <a:rect b="b" l="l" r="r" t="t"/>
              <a:pathLst>
                <a:path extrusionOk="0" h="7" w="244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7407275" y="2787650"/>
              <a:ext cx="26988" cy="0"/>
            </a:xfrm>
            <a:custGeom>
              <a:rect b="b" l="l" r="r" t="t"/>
              <a:pathLst>
                <a:path extrusionOk="0" h="120000"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8123238" y="2794000"/>
              <a:ext cx="31750" cy="1587"/>
            </a:xfrm>
            <a:custGeom>
              <a:rect b="b" l="l" r="r" t="t"/>
              <a:pathLst>
                <a:path extrusionOk="0" h="1" w="16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3070225" y="2794000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9963150" y="2778125"/>
              <a:ext cx="41275" cy="0"/>
            </a:xfrm>
            <a:custGeom>
              <a:rect b="b" l="l" r="r" t="t"/>
              <a:pathLst>
                <a:path extrusionOk="0" h="120000"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7523163" y="2773363"/>
              <a:ext cx="30163" cy="3175"/>
            </a:xfrm>
            <a:custGeom>
              <a:rect b="b" l="l" r="r" t="t"/>
              <a:pathLst>
                <a:path extrusionOk="0" h="1" w="16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10009188" y="2787650"/>
              <a:ext cx="115888" cy="3175"/>
            </a:xfrm>
            <a:custGeom>
              <a:rect b="b" l="l" r="r" t="t"/>
              <a:pathLst>
                <a:path extrusionOk="0" h="2" w="60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10125075" y="2789238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-4110038" y="2703513"/>
              <a:ext cx="16486188" cy="134937"/>
            </a:xfrm>
            <a:custGeom>
              <a:rect b="b" l="l" r="r" t="t"/>
              <a:pathLst>
                <a:path extrusionOk="0" h="60" w="8594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7" name="Google Shape;367;p5"/>
            <p:cNvSpPr/>
            <p:nvPr/>
          </p:nvSpPr>
          <p:spPr>
            <a:xfrm>
              <a:off x="12117388" y="2779713"/>
              <a:ext cx="127000" cy="4762"/>
            </a:xfrm>
            <a:custGeom>
              <a:rect b="b" l="l" r="r" t="t"/>
              <a:pathLst>
                <a:path extrusionOk="0" h="2" w="66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8" name="Google Shape;368;p5"/>
            <p:cNvSpPr/>
            <p:nvPr/>
          </p:nvSpPr>
          <p:spPr>
            <a:xfrm>
              <a:off x="12182475" y="2787650"/>
              <a:ext cx="79375" cy="1587"/>
            </a:xfrm>
            <a:custGeom>
              <a:rect b="b" l="l" r="r" t="t"/>
              <a:pathLst>
                <a:path extrusionOk="0" h="1" w="4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12307888" y="2809875"/>
              <a:ext cx="249238" cy="15875"/>
            </a:xfrm>
            <a:custGeom>
              <a:rect b="b" l="l" r="r" t="t"/>
              <a:pathLst>
                <a:path extrusionOk="0" h="7" w="130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12252325" y="2825750"/>
              <a:ext cx="73025" cy="1587"/>
            </a:xfrm>
            <a:custGeom>
              <a:rect b="b" l="l" r="r" t="t"/>
              <a:pathLst>
                <a:path extrusionOk="0" h="1" w="38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10779125" y="2733675"/>
              <a:ext cx="66675" cy="4762"/>
            </a:xfrm>
            <a:custGeom>
              <a:rect b="b" l="l" r="r" t="t"/>
              <a:pathLst>
                <a:path extrusionOk="0" h="2" w="35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-2471738" y="2738438"/>
              <a:ext cx="496888" cy="1587"/>
            </a:xfrm>
            <a:custGeom>
              <a:rect b="b" l="l" r="r" t="t"/>
              <a:pathLst>
                <a:path extrusionOk="0" h="1" w="259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9136063" y="2735263"/>
              <a:ext cx="387350" cy="14287"/>
            </a:xfrm>
            <a:custGeom>
              <a:rect b="b" l="l" r="r" t="t"/>
              <a:pathLst>
                <a:path extrusionOk="0" h="6" w="202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4" name="Google Shape;374;p5"/>
            <p:cNvSpPr/>
            <p:nvPr/>
          </p:nvSpPr>
          <p:spPr>
            <a:xfrm>
              <a:off x="9139238" y="2725738"/>
              <a:ext cx="142875" cy="9525"/>
            </a:xfrm>
            <a:custGeom>
              <a:rect b="b" l="l" r="r" t="t"/>
              <a:pathLst>
                <a:path extrusionOk="0" h="4" w="75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5" name="Google Shape;375;p5"/>
            <p:cNvSpPr/>
            <p:nvPr/>
          </p:nvSpPr>
          <p:spPr>
            <a:xfrm>
              <a:off x="9805988" y="2817813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8580438" y="2725738"/>
              <a:ext cx="66675" cy="3175"/>
            </a:xfrm>
            <a:custGeom>
              <a:rect b="b" l="l" r="r" t="t"/>
              <a:pathLst>
                <a:path extrusionOk="0" h="1" w="35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8647113" y="2725738"/>
              <a:ext cx="15875" cy="3175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9794875" y="2830513"/>
              <a:ext cx="90488" cy="1587"/>
            </a:xfrm>
            <a:custGeom>
              <a:rect b="b" l="l" r="r" t="t"/>
              <a:pathLst>
                <a:path extrusionOk="0" h="1" w="47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9232900" y="2795588"/>
              <a:ext cx="84138" cy="3175"/>
            </a:xfrm>
            <a:custGeom>
              <a:rect b="b" l="l" r="r" t="t"/>
              <a:pathLst>
                <a:path extrusionOk="0" h="1" w="44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8158163" y="2725738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8734425" y="2814638"/>
              <a:ext cx="144463" cy="3175"/>
            </a:xfrm>
            <a:custGeom>
              <a:rect b="b" l="l" r="r" t="t"/>
              <a:pathLst>
                <a:path extrusionOk="0" h="2" w="76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8023225" y="2782888"/>
              <a:ext cx="26988" cy="1587"/>
            </a:xfrm>
            <a:custGeom>
              <a:rect b="b" l="l" r="r" t="t"/>
              <a:pathLst>
                <a:path extrusionOk="0" h="1" w="14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8050213" y="2782888"/>
              <a:ext cx="77788" cy="1587"/>
            </a:xfrm>
            <a:custGeom>
              <a:rect b="b" l="l" r="r" t="t"/>
              <a:pathLst>
                <a:path extrusionOk="0" h="1" w="40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7715250" y="2779713"/>
              <a:ext cx="90488" cy="7937"/>
            </a:xfrm>
            <a:custGeom>
              <a:rect b="b" l="l" r="r" t="t"/>
              <a:pathLst>
                <a:path extrusionOk="0" h="3" w="47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6508750" y="2713038"/>
              <a:ext cx="247650" cy="6350"/>
            </a:xfrm>
            <a:custGeom>
              <a:rect b="b" l="l" r="r" t="t"/>
              <a:pathLst>
                <a:path extrusionOk="0" h="3" w="129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6" name="Google Shape;386;p5"/>
            <p:cNvSpPr/>
            <p:nvPr/>
          </p:nvSpPr>
          <p:spPr>
            <a:xfrm>
              <a:off x="6756400" y="2713038"/>
              <a:ext cx="33338" cy="0"/>
            </a:xfrm>
            <a:custGeom>
              <a:rect b="b" l="l" r="r" t="t"/>
              <a:pathLst>
                <a:path extrusionOk="0" h="120000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7" name="Google Shape;387;p5"/>
            <p:cNvSpPr/>
            <p:nvPr/>
          </p:nvSpPr>
          <p:spPr>
            <a:xfrm>
              <a:off x="8047038" y="2820988"/>
              <a:ext cx="58738" cy="4762"/>
            </a:xfrm>
            <a:custGeom>
              <a:rect b="b" l="l" r="r" t="t"/>
              <a:pathLst>
                <a:path extrusionOk="0" h="2" w="31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6348413" y="2711451"/>
              <a:ext cx="82550" cy="1587"/>
            </a:xfrm>
            <a:custGeom>
              <a:rect b="b" l="l" r="r" t="t"/>
              <a:pathLst>
                <a:path extrusionOk="0" h="1" w="43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6734175" y="2771775"/>
              <a:ext cx="96838" cy="6350"/>
            </a:xfrm>
            <a:custGeom>
              <a:rect b="b" l="l" r="r" t="t"/>
              <a:pathLst>
                <a:path extrusionOk="0" h="3" w="50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6091238" y="2722563"/>
              <a:ext cx="95250" cy="7937"/>
            </a:xfrm>
            <a:custGeom>
              <a:rect b="b" l="l" r="r" t="t"/>
              <a:pathLst>
                <a:path extrusionOk="0" h="4" w="49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6559550" y="2773363"/>
              <a:ext cx="80963" cy="3175"/>
            </a:xfrm>
            <a:custGeom>
              <a:rect b="b" l="l" r="r" t="t"/>
              <a:pathLst>
                <a:path extrusionOk="0" h="1" w="42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6640513" y="2806700"/>
              <a:ext cx="227013" cy="15875"/>
            </a:xfrm>
            <a:custGeom>
              <a:rect b="b" l="l" r="r" t="t"/>
              <a:pathLst>
                <a:path extrusionOk="0" h="7" w="118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3" name="Google Shape;393;p5"/>
            <p:cNvSpPr/>
            <p:nvPr/>
          </p:nvSpPr>
          <p:spPr>
            <a:xfrm>
              <a:off x="6661150" y="2814638"/>
              <a:ext cx="34925" cy="1587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4" name="Google Shape;394;p5"/>
            <p:cNvSpPr/>
            <p:nvPr/>
          </p:nvSpPr>
          <p:spPr>
            <a:xfrm>
              <a:off x="5661025" y="2789238"/>
              <a:ext cx="23813" cy="1587"/>
            </a:xfrm>
            <a:custGeom>
              <a:rect b="b" l="l" r="r" t="t"/>
              <a:pathLst>
                <a:path extrusionOk="0" h="1" w="13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6162675" y="2814638"/>
              <a:ext cx="258763" cy="7937"/>
            </a:xfrm>
            <a:custGeom>
              <a:rect b="b" l="l" r="r" t="t"/>
              <a:pathLst>
                <a:path extrusionOk="0" h="4" w="135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5019675" y="2713038"/>
              <a:ext cx="73025" cy="4762"/>
            </a:xfrm>
            <a:custGeom>
              <a:rect b="b" l="l" r="r" t="t"/>
              <a:pathLst>
                <a:path extrusionOk="0" h="2" w="38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5021263" y="2713038"/>
              <a:ext cx="11113" cy="0"/>
            </a:xfrm>
            <a:custGeom>
              <a:rect b="b" l="l" r="r" t="t"/>
              <a:pathLst>
                <a:path extrusionOk="0" h="120000"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5864225" y="2784475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703763" y="2722563"/>
              <a:ext cx="84138" cy="1587"/>
            </a:xfrm>
            <a:custGeom>
              <a:rect b="b" l="l" r="r" t="t"/>
              <a:pathLst>
                <a:path extrusionOk="0" h="1" w="44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4264025" y="2713038"/>
              <a:ext cx="77788" cy="4762"/>
            </a:xfrm>
            <a:custGeom>
              <a:rect b="b" l="l" r="r" t="t"/>
              <a:pathLst>
                <a:path extrusionOk="0" h="2" w="41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4800600" y="2822575"/>
              <a:ext cx="117475" cy="7937"/>
            </a:xfrm>
            <a:custGeom>
              <a:rect b="b" l="l" r="r" t="t"/>
              <a:pathLst>
                <a:path extrusionOk="0" h="3" w="61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2" name="Google Shape;402;p5"/>
            <p:cNvSpPr/>
            <p:nvPr/>
          </p:nvSpPr>
          <p:spPr>
            <a:xfrm>
              <a:off x="187325" y="2714625"/>
              <a:ext cx="1925638" cy="31750"/>
            </a:xfrm>
            <a:custGeom>
              <a:rect b="b" l="l" r="r" t="t"/>
              <a:pathLst>
                <a:path extrusionOk="0" h="14" w="100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1947862" y="2735263"/>
              <a:ext cx="47625" cy="0"/>
            </a:xfrm>
            <a:custGeom>
              <a:rect b="b" l="l" r="r" t="t"/>
              <a:pathLst>
                <a:path extrusionOk="0" h="120000"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112712" y="2724150"/>
              <a:ext cx="74613" cy="0"/>
            </a:xfrm>
            <a:custGeom>
              <a:rect b="b" l="l" r="r" t="t"/>
              <a:pathLst>
                <a:path extrusionOk="0" h="120000"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2187575" y="2717800"/>
              <a:ext cx="176213" cy="6350"/>
            </a:xfrm>
            <a:custGeom>
              <a:rect b="b" l="l" r="r" t="t"/>
              <a:pathLst>
                <a:path extrusionOk="0" h="3" w="92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2112962" y="2714625"/>
              <a:ext cx="90488" cy="4762"/>
            </a:xfrm>
            <a:custGeom>
              <a:rect b="b" l="l" r="r" t="t"/>
              <a:pathLst>
                <a:path extrusionOk="0" h="2" w="47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2101850" y="2811463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8" name="Google Shape;408;p5"/>
            <p:cNvSpPr/>
            <p:nvPr/>
          </p:nvSpPr>
          <p:spPr>
            <a:xfrm>
              <a:off x="1724025" y="2805113"/>
              <a:ext cx="120650" cy="4762"/>
            </a:xfrm>
            <a:custGeom>
              <a:rect b="b" l="l" r="r" t="t"/>
              <a:pathLst>
                <a:path extrusionOk="0" h="2" w="63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9" name="Google Shape;409;p5"/>
            <p:cNvSpPr/>
            <p:nvPr/>
          </p:nvSpPr>
          <p:spPr>
            <a:xfrm>
              <a:off x="1744662" y="2833688"/>
              <a:ext cx="73025" cy="3175"/>
            </a:xfrm>
            <a:custGeom>
              <a:rect b="b" l="l" r="r" t="t"/>
              <a:pathLst>
                <a:path extrusionOk="0" h="1" w="38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0" name="Google Shape;410;p5"/>
            <p:cNvSpPr/>
            <p:nvPr/>
          </p:nvSpPr>
          <p:spPr>
            <a:xfrm>
              <a:off x="-474663" y="2741613"/>
              <a:ext cx="34925" cy="0"/>
            </a:xfrm>
            <a:custGeom>
              <a:rect b="b" l="l" r="r" t="t"/>
              <a:pathLst>
                <a:path extrusionOk="0" h="120000"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1" name="Google Shape;411;p5"/>
            <p:cNvSpPr/>
            <p:nvPr/>
          </p:nvSpPr>
          <p:spPr>
            <a:xfrm>
              <a:off x="-947738" y="2725738"/>
              <a:ext cx="1239838" cy="19050"/>
            </a:xfrm>
            <a:custGeom>
              <a:rect b="b" l="l" r="r" t="t"/>
              <a:pathLst>
                <a:path extrusionOk="0" h="8" w="647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2" name="Google Shape;412;p5"/>
            <p:cNvSpPr/>
            <p:nvPr/>
          </p:nvSpPr>
          <p:spPr>
            <a:xfrm>
              <a:off x="-1944688" y="2741613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3" name="Google Shape;413;p5"/>
            <p:cNvSpPr/>
            <p:nvPr/>
          </p:nvSpPr>
          <p:spPr>
            <a:xfrm>
              <a:off x="-1939925" y="2735263"/>
              <a:ext cx="173038" cy="6350"/>
            </a:xfrm>
            <a:custGeom>
              <a:rect b="b" l="l" r="r" t="t"/>
              <a:pathLst>
                <a:path extrusionOk="0" h="3" w="90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4" name="Google Shape;414;p5"/>
            <p:cNvSpPr/>
            <p:nvPr/>
          </p:nvSpPr>
          <p:spPr>
            <a:xfrm>
              <a:off x="-1773238" y="2733675"/>
              <a:ext cx="123825" cy="12700"/>
            </a:xfrm>
            <a:custGeom>
              <a:rect b="b" l="l" r="r" t="t"/>
              <a:pathLst>
                <a:path extrusionOk="0" h="6" w="65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5" name="Google Shape;415;p5"/>
            <p:cNvSpPr/>
            <p:nvPr/>
          </p:nvSpPr>
          <p:spPr>
            <a:xfrm>
              <a:off x="-1057275" y="2735263"/>
              <a:ext cx="57150" cy="3175"/>
            </a:xfrm>
            <a:custGeom>
              <a:rect b="b" l="l" r="r" t="t"/>
              <a:pathLst>
                <a:path extrusionOk="0" h="1" w="3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6" name="Google Shape;416;p5"/>
            <p:cNvSpPr/>
            <p:nvPr/>
          </p:nvSpPr>
          <p:spPr>
            <a:xfrm>
              <a:off x="-1116013" y="2738438"/>
              <a:ext cx="58738" cy="3175"/>
            </a:xfrm>
            <a:custGeom>
              <a:rect b="b" l="l" r="r" t="t"/>
              <a:pathLst>
                <a:path extrusionOk="0" h="2" w="30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7" name="Google Shape;417;p5"/>
            <p:cNvSpPr/>
            <p:nvPr/>
          </p:nvSpPr>
          <p:spPr>
            <a:xfrm>
              <a:off x="-1349375" y="2735263"/>
              <a:ext cx="84138" cy="0"/>
            </a:xfrm>
            <a:custGeom>
              <a:rect b="b" l="l" r="r" t="t"/>
              <a:pathLst>
                <a:path extrusionOk="0" h="120000"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8" name="Google Shape;418;p5"/>
            <p:cNvSpPr/>
            <p:nvPr/>
          </p:nvSpPr>
          <p:spPr>
            <a:xfrm>
              <a:off x="-1265238" y="2735263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9" name="Google Shape;419;p5"/>
            <p:cNvSpPr/>
            <p:nvPr/>
          </p:nvSpPr>
          <p:spPr>
            <a:xfrm>
              <a:off x="-1219200" y="2728913"/>
              <a:ext cx="103188" cy="9525"/>
            </a:xfrm>
            <a:custGeom>
              <a:rect b="b" l="l" r="r" t="t"/>
              <a:pathLst>
                <a:path extrusionOk="0" h="4" w="5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0" name="Google Shape;420;p5"/>
            <p:cNvSpPr/>
            <p:nvPr/>
          </p:nvSpPr>
          <p:spPr>
            <a:xfrm>
              <a:off x="1225550" y="2830513"/>
              <a:ext cx="73025" cy="3175"/>
            </a:xfrm>
            <a:custGeom>
              <a:rect b="b" l="l" r="r" t="t"/>
              <a:pathLst>
                <a:path extrusionOk="0" h="2" w="38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1" name="Google Shape;421;p5"/>
            <p:cNvSpPr/>
            <p:nvPr/>
          </p:nvSpPr>
          <p:spPr>
            <a:xfrm>
              <a:off x="874712" y="2827338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2" name="Google Shape;422;p5"/>
            <p:cNvSpPr/>
            <p:nvPr/>
          </p:nvSpPr>
          <p:spPr>
            <a:xfrm>
              <a:off x="417512" y="2827338"/>
              <a:ext cx="457200" cy="31750"/>
            </a:xfrm>
            <a:custGeom>
              <a:rect b="b" l="l" r="r" t="t"/>
              <a:pathLst>
                <a:path extrusionOk="0" h="14" w="238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3" name="Google Shape;423;p5"/>
            <p:cNvSpPr/>
            <p:nvPr/>
          </p:nvSpPr>
          <p:spPr>
            <a:xfrm>
              <a:off x="755650" y="2859087"/>
              <a:ext cx="68263" cy="4762"/>
            </a:xfrm>
            <a:custGeom>
              <a:rect b="b" l="l" r="r" t="t"/>
              <a:pathLst>
                <a:path extrusionOk="0" h="2" w="36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4" name="Google Shape;424;p5"/>
            <p:cNvSpPr/>
            <p:nvPr/>
          </p:nvSpPr>
          <p:spPr>
            <a:xfrm>
              <a:off x="-133350" y="2798763"/>
              <a:ext cx="111125" cy="4762"/>
            </a:xfrm>
            <a:custGeom>
              <a:rect b="b" l="l" r="r" t="t"/>
              <a:pathLst>
                <a:path extrusionOk="0" h="2" w="58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5" name="Google Shape;425;p5"/>
            <p:cNvSpPr/>
            <p:nvPr/>
          </p:nvSpPr>
          <p:spPr>
            <a:xfrm>
              <a:off x="-22225" y="2800350"/>
              <a:ext cx="44450" cy="3175"/>
            </a:xfrm>
            <a:custGeom>
              <a:rect b="b" l="l" r="r" t="t"/>
              <a:pathLst>
                <a:path extrusionOk="0" h="1" w="23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6" name="Google Shape;426;p5"/>
            <p:cNvSpPr/>
            <p:nvPr/>
          </p:nvSpPr>
          <p:spPr>
            <a:xfrm>
              <a:off x="-66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7" name="Google Shape;427;p5"/>
            <p:cNvSpPr/>
            <p:nvPr/>
          </p:nvSpPr>
          <p:spPr>
            <a:xfrm>
              <a:off x="-1566863" y="2730500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8" name="Google Shape;428;p5"/>
            <p:cNvSpPr/>
            <p:nvPr/>
          </p:nvSpPr>
          <p:spPr>
            <a:xfrm>
              <a:off x="-3175000" y="2740025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9" name="Google Shape;429;p5"/>
            <p:cNvSpPr/>
            <p:nvPr/>
          </p:nvSpPr>
          <p:spPr>
            <a:xfrm>
              <a:off x="-3735388" y="2803525"/>
              <a:ext cx="6350" cy="158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0" name="Google Shape;430;p5"/>
            <p:cNvSpPr/>
            <p:nvPr/>
          </p:nvSpPr>
          <p:spPr>
            <a:xfrm>
              <a:off x="-3924300" y="2803525"/>
              <a:ext cx="188913" cy="3175"/>
            </a:xfrm>
            <a:custGeom>
              <a:rect b="b" l="l" r="r" t="t"/>
              <a:pathLst>
                <a:path extrusionOk="0" h="2" w="98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431" name="Google Shape;431;p5"/>
          <p:cNvSpPr txBox="1"/>
          <p:nvPr>
            <p:ph idx="1" type="body"/>
          </p:nvPr>
        </p:nvSpPr>
        <p:spPr>
          <a:xfrm>
            <a:off x="1522413" y="5102525"/>
            <a:ext cx="9143999" cy="1069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2" name="Google Shape;432;p5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5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4" name="Google Shape;434;p5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437" name="Google Shape;437;p6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438" name="Google Shape;438;p6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5" name="Google Shape;465;p6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6" name="Google Shape;466;p6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7" name="Google Shape;467;p6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9" name="Google Shape;469;p6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1" name="Google Shape;471;p6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2" name="Google Shape;472;p6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3" name="Google Shape;473;p6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5" name="Google Shape;475;p6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6" name="Google Shape;476;p6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7" name="Google Shape;477;p6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8" name="Google Shape;478;p6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9" name="Google Shape;479;p6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0" name="Google Shape;480;p6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1" name="Google Shape;481;p6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2" name="Google Shape;482;p6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6" name="Google Shape;486;p6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7" name="Google Shape;487;p6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2" name="Google Shape;492;p6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3" name="Google Shape;493;p6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4" name="Google Shape;494;p6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5" name="Google Shape;495;p6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6" name="Google Shape;496;p6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7" name="Google Shape;497;p6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8" name="Google Shape;498;p6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9" name="Google Shape;499;p6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0" name="Google Shape;500;p6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1" name="Google Shape;501;p6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2" name="Google Shape;502;p6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3" name="Google Shape;503;p6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4" name="Google Shape;504;p6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5" name="Google Shape;505;p6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6" name="Google Shape;506;p6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7" name="Google Shape;507;p6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8" name="Google Shape;508;p6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9" name="Google Shape;509;p6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0" name="Google Shape;510;p6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1" name="Google Shape;511;p6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512" name="Google Shape;512;p6"/>
          <p:cNvSpPr txBox="1"/>
          <p:nvPr>
            <p:ph idx="1" type="body"/>
          </p:nvPr>
        </p:nvSpPr>
        <p:spPr>
          <a:xfrm>
            <a:off x="1522413" y="1905000"/>
            <a:ext cx="4416552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3" name="Google Shape;513;p6"/>
          <p:cNvSpPr txBox="1"/>
          <p:nvPr>
            <p:ph idx="2" type="body"/>
          </p:nvPr>
        </p:nvSpPr>
        <p:spPr>
          <a:xfrm>
            <a:off x="1522413" y="2819399"/>
            <a:ext cx="4416552" cy="3352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514" name="Google Shape;514;p6"/>
          <p:cNvSpPr txBox="1"/>
          <p:nvPr>
            <p:ph idx="3" type="body"/>
          </p:nvPr>
        </p:nvSpPr>
        <p:spPr>
          <a:xfrm>
            <a:off x="6249860" y="1905000"/>
            <a:ext cx="4416552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5" name="Google Shape;515;p6"/>
          <p:cNvSpPr txBox="1"/>
          <p:nvPr>
            <p:ph idx="4" type="body"/>
          </p:nvPr>
        </p:nvSpPr>
        <p:spPr>
          <a:xfrm>
            <a:off x="6249860" y="2819399"/>
            <a:ext cx="4416552" cy="3352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516" name="Google Shape;516;p6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7" name="Google Shape;517;p6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8" name="Google Shape;518;p6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7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521" name="Google Shape;521;p7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522" name="Google Shape;522;p7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2" name="Google Shape;532;p7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3" name="Google Shape;533;p7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4" name="Google Shape;534;p7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5" name="Google Shape;535;p7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6" name="Google Shape;536;p7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3" name="Google Shape;543;p7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4" name="Google Shape;544;p7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9" name="Google Shape;549;p7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0" name="Google Shape;550;p7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1" name="Google Shape;551;p7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2" name="Google Shape;552;p7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2" name="Google Shape;562;p7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3" name="Google Shape;563;p7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6" name="Google Shape;566;p7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7" name="Google Shape;567;p7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8" name="Google Shape;568;p7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9" name="Google Shape;569;p7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0" name="Google Shape;570;p7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1" name="Google Shape;571;p7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2" name="Google Shape;572;p7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3" name="Google Shape;573;p7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5" name="Google Shape;575;p7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6" name="Google Shape;576;p7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8" name="Google Shape;578;p7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9" name="Google Shape;579;p7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2" name="Google Shape;582;p7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3" name="Google Shape;583;p7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4" name="Google Shape;584;p7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5" name="Google Shape;585;p7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6" name="Google Shape;586;p7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7" name="Google Shape;587;p7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8" name="Google Shape;588;p7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9" name="Google Shape;589;p7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0" name="Google Shape;590;p7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1" name="Google Shape;591;p7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2" name="Google Shape;592;p7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3" name="Google Shape;593;p7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4" name="Google Shape;594;p7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5" name="Google Shape;595;p7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596" name="Google Shape;596;p7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7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8" name="Google Shape;598;p7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8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8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8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b="0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9"/>
          <p:cNvSpPr txBox="1"/>
          <p:nvPr>
            <p:ph idx="1" type="body"/>
          </p:nvPr>
        </p:nvSpPr>
        <p:spPr>
          <a:xfrm>
            <a:off x="1522413" y="3429000"/>
            <a:ext cx="2743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06" name="Google Shape;606;p9"/>
          <p:cNvSpPr txBox="1"/>
          <p:nvPr>
            <p:ph idx="2" type="body"/>
          </p:nvPr>
        </p:nvSpPr>
        <p:spPr>
          <a:xfrm>
            <a:off x="4710022" y="1905000"/>
            <a:ext cx="5669280" cy="40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/>
        </p:txBody>
      </p:sp>
      <p:grpSp>
        <p:nvGrpSpPr>
          <p:cNvPr descr="Box graphic" id="607" name="Google Shape;607;p9"/>
          <p:cNvGrpSpPr/>
          <p:nvPr/>
        </p:nvGrpSpPr>
        <p:grpSpPr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08" name="Google Shape;608;p9"/>
            <p:cNvGrpSpPr/>
            <p:nvPr/>
          </p:nvGrpSpPr>
          <p:grpSpPr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609" name="Google Shape;609;p9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610" name="Google Shape;610;p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1" name="Google Shape;611;p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2" name="Google Shape;612;p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3" name="Google Shape;613;p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4" name="Google Shape;614;p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5" name="Google Shape;615;p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6" name="Google Shape;616;p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7" name="Google Shape;617;p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8" name="Google Shape;618;p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9" name="Google Shape;619;p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0" name="Google Shape;620;p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1" name="Google Shape;621;p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2" name="Google Shape;622;p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3" name="Google Shape;623;p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4" name="Google Shape;624;p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5" name="Google Shape;625;p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6" name="Google Shape;626;p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7" name="Google Shape;627;p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8" name="Google Shape;628;p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9" name="Google Shape;629;p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0" name="Google Shape;630;p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1" name="Google Shape;631;p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2" name="Google Shape;632;p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3" name="Google Shape;633;p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4" name="Google Shape;634;p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5" name="Google Shape;635;p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6" name="Google Shape;636;p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7" name="Google Shape;637;p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8" name="Google Shape;638;p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9" name="Google Shape;639;p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0" name="Google Shape;640;p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1" name="Google Shape;641;p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2" name="Google Shape;642;p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3" name="Google Shape;643;p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4" name="Google Shape;644;p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5" name="Google Shape;645;p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6" name="Google Shape;646;p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7" name="Google Shape;647;p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8" name="Google Shape;648;p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9" name="Google Shape;649;p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0" name="Google Shape;650;p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1" name="Google Shape;651;p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2" name="Google Shape;652;p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3" name="Google Shape;653;p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4" name="Google Shape;654;p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5" name="Google Shape;655;p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6" name="Google Shape;656;p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7" name="Google Shape;657;p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8" name="Google Shape;658;p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9" name="Google Shape;659;p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0" name="Google Shape;660;p9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1" name="Google Shape;661;p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2" name="Google Shape;662;p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3" name="Google Shape;663;p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4" name="Google Shape;664;p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5" name="Google Shape;665;p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6" name="Google Shape;666;p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7" name="Google Shape;667;p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8" name="Google Shape;668;p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9" name="Google Shape;669;p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0" name="Google Shape;670;p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1" name="Google Shape;671;p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2" name="Google Shape;672;p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3" name="Google Shape;673;p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4" name="Google Shape;674;p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5" name="Google Shape;675;p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6" name="Google Shape;676;p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7" name="Google Shape;677;p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8" name="Google Shape;678;p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9" name="Google Shape;679;p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0" name="Google Shape;680;p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1" name="Google Shape;681;p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2" name="Google Shape;682;p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3" name="Google Shape;683;p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684" name="Google Shape;684;p9"/>
              <p:cNvGrpSpPr/>
              <p:nvPr/>
            </p:nvGrpSpPr>
            <p:grpSpPr>
              <a:xfrm flipH="1" rot="-5400000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685" name="Google Shape;685;p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6" name="Google Shape;686;p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7" name="Google Shape;687;p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8" name="Google Shape;688;p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9" name="Google Shape;689;p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0" name="Google Shape;690;p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1" name="Google Shape;691;p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2" name="Google Shape;692;p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3" name="Google Shape;693;p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4" name="Google Shape;694;p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5" name="Google Shape;695;p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6" name="Google Shape;696;p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7" name="Google Shape;697;p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8" name="Google Shape;698;p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9" name="Google Shape;699;p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0" name="Google Shape;700;p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1" name="Google Shape;701;p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2" name="Google Shape;702;p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3" name="Google Shape;703;p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4" name="Google Shape;704;p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5" name="Google Shape;705;p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6" name="Google Shape;706;p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7" name="Google Shape;707;p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8" name="Google Shape;708;p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9" name="Google Shape;709;p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0" name="Google Shape;710;p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1" name="Google Shape;711;p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2" name="Google Shape;712;p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3" name="Google Shape;713;p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4" name="Google Shape;714;p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5" name="Google Shape;715;p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6" name="Google Shape;716;p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7" name="Google Shape;717;p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8" name="Google Shape;718;p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9" name="Google Shape;719;p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0" name="Google Shape;720;p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1" name="Google Shape;721;p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2" name="Google Shape;722;p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3" name="Google Shape;723;p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4" name="Google Shape;724;p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5" name="Google Shape;725;p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6" name="Google Shape;726;p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7" name="Google Shape;727;p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8" name="Google Shape;728;p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9" name="Google Shape;729;p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0" name="Google Shape;730;p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1" name="Google Shape;731;p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2" name="Google Shape;732;p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3" name="Google Shape;733;p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4" name="Google Shape;734;p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5" name="Google Shape;735;p9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6" name="Google Shape;736;p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7" name="Google Shape;737;p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8" name="Google Shape;738;p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9" name="Google Shape;739;p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0" name="Google Shape;740;p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1" name="Google Shape;741;p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2" name="Google Shape;742;p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3" name="Google Shape;743;p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4" name="Google Shape;744;p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5" name="Google Shape;745;p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6" name="Google Shape;746;p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7" name="Google Shape;747;p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8" name="Google Shape;748;p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9" name="Google Shape;749;p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0" name="Google Shape;750;p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1" name="Google Shape;751;p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2" name="Google Shape;752;p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3" name="Google Shape;753;p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4" name="Google Shape;754;p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5" name="Google Shape;755;p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6" name="Google Shape;756;p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7" name="Google Shape;757;p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8" name="Google Shape;758;p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  <p:grpSp>
          <p:nvGrpSpPr>
            <p:cNvPr id="759" name="Google Shape;759;p9"/>
            <p:cNvGrpSpPr/>
            <p:nvPr/>
          </p:nvGrpSpPr>
          <p:grpSpPr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760" name="Google Shape;760;p9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761" name="Google Shape;761;p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2" name="Google Shape;762;p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3" name="Google Shape;763;p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4" name="Google Shape;764;p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5" name="Google Shape;765;p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6" name="Google Shape;766;p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7" name="Google Shape;767;p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8" name="Google Shape;768;p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9" name="Google Shape;769;p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0" name="Google Shape;770;p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1" name="Google Shape;771;p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2" name="Google Shape;772;p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3" name="Google Shape;773;p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4" name="Google Shape;774;p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5" name="Google Shape;775;p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6" name="Google Shape;776;p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7" name="Google Shape;777;p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8" name="Google Shape;778;p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9" name="Google Shape;779;p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0" name="Google Shape;780;p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1" name="Google Shape;781;p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2" name="Google Shape;782;p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3" name="Google Shape;783;p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4" name="Google Shape;784;p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5" name="Google Shape;785;p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6" name="Google Shape;786;p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7" name="Google Shape;787;p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8" name="Google Shape;788;p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9" name="Google Shape;789;p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0" name="Google Shape;790;p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1" name="Google Shape;791;p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2" name="Google Shape;792;p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3" name="Google Shape;793;p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4" name="Google Shape;794;p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5" name="Google Shape;795;p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6" name="Google Shape;796;p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7" name="Google Shape;797;p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8" name="Google Shape;798;p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9" name="Google Shape;799;p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0" name="Google Shape;800;p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1" name="Google Shape;801;p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2" name="Google Shape;802;p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3" name="Google Shape;803;p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4" name="Google Shape;804;p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5" name="Google Shape;805;p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6" name="Google Shape;806;p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7" name="Google Shape;807;p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8" name="Google Shape;808;p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9" name="Google Shape;809;p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0" name="Google Shape;810;p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1" name="Google Shape;811;p9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2" name="Google Shape;812;p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3" name="Google Shape;813;p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4" name="Google Shape;814;p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5" name="Google Shape;815;p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6" name="Google Shape;816;p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7" name="Google Shape;817;p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8" name="Google Shape;818;p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9" name="Google Shape;819;p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0" name="Google Shape;820;p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1" name="Google Shape;821;p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2" name="Google Shape;822;p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3" name="Google Shape;823;p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4" name="Google Shape;824;p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5" name="Google Shape;825;p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6" name="Google Shape;826;p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7" name="Google Shape;827;p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8" name="Google Shape;828;p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9" name="Google Shape;829;p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0" name="Google Shape;830;p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1" name="Google Shape;831;p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2" name="Google Shape;832;p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3" name="Google Shape;833;p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4" name="Google Shape;834;p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835" name="Google Shape;835;p9"/>
              <p:cNvGrpSpPr/>
              <p:nvPr/>
            </p:nvGrpSpPr>
            <p:grpSpPr>
              <a:xfrm flipH="1" rot="-5400000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836" name="Google Shape;836;p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7" name="Google Shape;837;p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8" name="Google Shape;838;p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9" name="Google Shape;839;p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0" name="Google Shape;840;p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1" name="Google Shape;841;p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2" name="Google Shape;842;p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3" name="Google Shape;843;p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4" name="Google Shape;844;p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5" name="Google Shape;845;p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6" name="Google Shape;846;p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7" name="Google Shape;847;p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8" name="Google Shape;848;p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9" name="Google Shape;849;p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0" name="Google Shape;850;p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1" name="Google Shape;851;p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2" name="Google Shape;852;p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3" name="Google Shape;853;p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4" name="Google Shape;854;p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5" name="Google Shape;855;p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6" name="Google Shape;856;p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7" name="Google Shape;857;p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8" name="Google Shape;858;p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9" name="Google Shape;859;p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0" name="Google Shape;860;p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1" name="Google Shape;861;p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2" name="Google Shape;862;p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3" name="Google Shape;863;p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4" name="Google Shape;864;p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5" name="Google Shape;865;p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6" name="Google Shape;866;p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7" name="Google Shape;867;p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8" name="Google Shape;868;p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9" name="Google Shape;869;p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0" name="Google Shape;870;p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1" name="Google Shape;871;p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2" name="Google Shape;872;p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3" name="Google Shape;873;p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4" name="Google Shape;874;p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5" name="Google Shape;875;p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6" name="Google Shape;876;p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7" name="Google Shape;877;p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8" name="Google Shape;878;p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9" name="Google Shape;879;p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0" name="Google Shape;880;p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1" name="Google Shape;881;p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2" name="Google Shape;882;p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3" name="Google Shape;883;p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4" name="Google Shape;884;p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5" name="Google Shape;885;p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6" name="Google Shape;886;p9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7" name="Google Shape;887;p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8" name="Google Shape;888;p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9" name="Google Shape;889;p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0" name="Google Shape;890;p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1" name="Google Shape;891;p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2" name="Google Shape;892;p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3" name="Google Shape;893;p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4" name="Google Shape;894;p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5" name="Google Shape;895;p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6" name="Google Shape;896;p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7" name="Google Shape;897;p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8" name="Google Shape;898;p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9" name="Google Shape;899;p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0" name="Google Shape;900;p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1" name="Google Shape;901;p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2" name="Google Shape;902;p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3" name="Google Shape;903;p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4" name="Google Shape;904;p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5" name="Google Shape;905;p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6" name="Google Shape;906;p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7" name="Google Shape;907;p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8" name="Google Shape;908;p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9" name="Google Shape;909;p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</p:grpSp>
      <p:sp>
        <p:nvSpPr>
          <p:cNvPr id="910" name="Google Shape;910;p9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1" name="Google Shape;911;p9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2" name="Google Shape;912;p9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10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b="0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descr="An empty placeholder to add an image. Click on the placeholder and select the image that you wish to add." id="915" name="Google Shape;915;p10"/>
          <p:cNvSpPr/>
          <p:nvPr>
            <p:ph idx="2" type="pic"/>
          </p:nvPr>
        </p:nvSpPr>
        <p:spPr>
          <a:xfrm>
            <a:off x="1745838" y="1884311"/>
            <a:ext cx="5669280" cy="4041648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grpSp>
        <p:nvGrpSpPr>
          <p:cNvPr descr="Box graphic" id="916" name="Google Shape;916;p10"/>
          <p:cNvGrpSpPr/>
          <p:nvPr/>
        </p:nvGrpSpPr>
        <p:grpSpPr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917" name="Google Shape;917;p10"/>
            <p:cNvGrpSpPr/>
            <p:nvPr/>
          </p:nvGrpSpPr>
          <p:grpSpPr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918" name="Google Shape;918;p10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919" name="Google Shape;919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0" name="Google Shape;920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1" name="Google Shape;921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2" name="Google Shape;922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3" name="Google Shape;923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4" name="Google Shape;924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5" name="Google Shape;925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6" name="Google Shape;926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7" name="Google Shape;927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8" name="Google Shape;928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9" name="Google Shape;929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0" name="Google Shape;930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1" name="Google Shape;931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2" name="Google Shape;932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3" name="Google Shape;933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4" name="Google Shape;934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5" name="Google Shape;935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6" name="Google Shape;936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7" name="Google Shape;937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8" name="Google Shape;938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9" name="Google Shape;939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0" name="Google Shape;940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1" name="Google Shape;941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2" name="Google Shape;942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3" name="Google Shape;943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4" name="Google Shape;944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5" name="Google Shape;945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6" name="Google Shape;946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7" name="Google Shape;947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8" name="Google Shape;948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9" name="Google Shape;949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0" name="Google Shape;950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1" name="Google Shape;951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2" name="Google Shape;952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3" name="Google Shape;953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4" name="Google Shape;954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5" name="Google Shape;955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6" name="Google Shape;956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7" name="Google Shape;957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8" name="Google Shape;958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9" name="Google Shape;959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0" name="Google Shape;960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1" name="Google Shape;961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2" name="Google Shape;962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3" name="Google Shape;963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4" name="Google Shape;964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5" name="Google Shape;965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6" name="Google Shape;966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7" name="Google Shape;967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8" name="Google Shape;968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9" name="Google Shape;969;p10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0" name="Google Shape;970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1" name="Google Shape;971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2" name="Google Shape;972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3" name="Google Shape;973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4" name="Google Shape;974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5" name="Google Shape;975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6" name="Google Shape;976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7" name="Google Shape;977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8" name="Google Shape;978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9" name="Google Shape;979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0" name="Google Shape;980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1" name="Google Shape;981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2" name="Google Shape;982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3" name="Google Shape;983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4" name="Google Shape;984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5" name="Google Shape;985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6" name="Google Shape;986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7" name="Google Shape;987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8" name="Google Shape;988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9" name="Google Shape;989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0" name="Google Shape;990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1" name="Google Shape;991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2" name="Google Shape;992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993" name="Google Shape;993;p10"/>
              <p:cNvGrpSpPr/>
              <p:nvPr/>
            </p:nvGrpSpPr>
            <p:grpSpPr>
              <a:xfrm flipH="1" rot="-5400000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994" name="Google Shape;994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5" name="Google Shape;995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6" name="Google Shape;996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7" name="Google Shape;997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8" name="Google Shape;998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9" name="Google Shape;999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0" name="Google Shape;1000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1" name="Google Shape;1001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2" name="Google Shape;1002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3" name="Google Shape;1003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4" name="Google Shape;1004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5" name="Google Shape;1005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6" name="Google Shape;1006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7" name="Google Shape;1007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8" name="Google Shape;1008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9" name="Google Shape;1009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0" name="Google Shape;1010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1" name="Google Shape;1011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2" name="Google Shape;1012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3" name="Google Shape;1013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4" name="Google Shape;1014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5" name="Google Shape;1015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6" name="Google Shape;1016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7" name="Google Shape;1017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8" name="Google Shape;1018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9" name="Google Shape;1019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0" name="Google Shape;1020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1" name="Google Shape;1021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2" name="Google Shape;1022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3" name="Google Shape;1023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4" name="Google Shape;1024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5" name="Google Shape;1025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6" name="Google Shape;1026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7" name="Google Shape;1027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8" name="Google Shape;1028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9" name="Google Shape;1029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0" name="Google Shape;1030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1" name="Google Shape;1031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2" name="Google Shape;1032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3" name="Google Shape;1033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4" name="Google Shape;1034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5" name="Google Shape;1035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6" name="Google Shape;1036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7" name="Google Shape;1037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8" name="Google Shape;1038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9" name="Google Shape;1039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0" name="Google Shape;1040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1" name="Google Shape;1041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2" name="Google Shape;1042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3" name="Google Shape;1043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4" name="Google Shape;1044;p10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5" name="Google Shape;1045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6" name="Google Shape;1046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7" name="Google Shape;1047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8" name="Google Shape;1048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9" name="Google Shape;1049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0" name="Google Shape;1050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1" name="Google Shape;1051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2" name="Google Shape;1052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3" name="Google Shape;1053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4" name="Google Shape;1054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5" name="Google Shape;1055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6" name="Google Shape;1056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7" name="Google Shape;1057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8" name="Google Shape;1058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9" name="Google Shape;1059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0" name="Google Shape;1060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1" name="Google Shape;1061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2" name="Google Shape;1062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3" name="Google Shape;1063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4" name="Google Shape;1064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5" name="Google Shape;1065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6" name="Google Shape;1066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7" name="Google Shape;1067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  <p:grpSp>
          <p:nvGrpSpPr>
            <p:cNvPr id="1068" name="Google Shape;1068;p10"/>
            <p:cNvGrpSpPr/>
            <p:nvPr/>
          </p:nvGrpSpPr>
          <p:grpSpPr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1069" name="Google Shape;1069;p10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1070" name="Google Shape;1070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1" name="Google Shape;1071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2" name="Google Shape;1072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3" name="Google Shape;1073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4" name="Google Shape;1074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5" name="Google Shape;1075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6" name="Google Shape;1076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7" name="Google Shape;1077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8" name="Google Shape;1078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9" name="Google Shape;1079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0" name="Google Shape;1080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1" name="Google Shape;1081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2" name="Google Shape;1082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3" name="Google Shape;1083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4" name="Google Shape;1084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5" name="Google Shape;1085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6" name="Google Shape;1086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7" name="Google Shape;1087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8" name="Google Shape;1088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9" name="Google Shape;1089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0" name="Google Shape;1090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1" name="Google Shape;1091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2" name="Google Shape;1092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3" name="Google Shape;1093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4" name="Google Shape;1094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5" name="Google Shape;1095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6" name="Google Shape;1096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7" name="Google Shape;1097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8" name="Google Shape;1098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9" name="Google Shape;1099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0" name="Google Shape;1100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1" name="Google Shape;1101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2" name="Google Shape;1102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3" name="Google Shape;1103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4" name="Google Shape;1104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5" name="Google Shape;1105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6" name="Google Shape;1106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7" name="Google Shape;1107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8" name="Google Shape;1108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9" name="Google Shape;1109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0" name="Google Shape;1110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1" name="Google Shape;1111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2" name="Google Shape;1112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3" name="Google Shape;1113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4" name="Google Shape;1114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5" name="Google Shape;1115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6" name="Google Shape;1116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7" name="Google Shape;1117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8" name="Google Shape;1118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9" name="Google Shape;1119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0" name="Google Shape;1120;p10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1" name="Google Shape;1121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2" name="Google Shape;1122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3" name="Google Shape;1123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4" name="Google Shape;1124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5" name="Google Shape;1125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6" name="Google Shape;1126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7" name="Google Shape;1127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8" name="Google Shape;1128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9" name="Google Shape;1129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0" name="Google Shape;1130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1" name="Google Shape;1131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2" name="Google Shape;1132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3" name="Google Shape;1133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4" name="Google Shape;1134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5" name="Google Shape;1135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6" name="Google Shape;1136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7" name="Google Shape;1137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8" name="Google Shape;1138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9" name="Google Shape;1139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0" name="Google Shape;1140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1" name="Google Shape;1141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2" name="Google Shape;1142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3" name="Google Shape;1143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1144" name="Google Shape;1144;p10"/>
              <p:cNvGrpSpPr/>
              <p:nvPr/>
            </p:nvGrpSpPr>
            <p:grpSpPr>
              <a:xfrm flipH="1" rot="-5400000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1145" name="Google Shape;1145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6" name="Google Shape;1146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7" name="Google Shape;1147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8" name="Google Shape;1148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9" name="Google Shape;1149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0" name="Google Shape;1150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1" name="Google Shape;1151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2" name="Google Shape;1152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3" name="Google Shape;1153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4" name="Google Shape;1154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5" name="Google Shape;1155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6" name="Google Shape;1156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7" name="Google Shape;1157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8" name="Google Shape;1158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9" name="Google Shape;1159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0" name="Google Shape;1160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1" name="Google Shape;1161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2" name="Google Shape;1162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3" name="Google Shape;1163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4" name="Google Shape;1164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5" name="Google Shape;1165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6" name="Google Shape;1166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7" name="Google Shape;1167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8" name="Google Shape;1168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9" name="Google Shape;1169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0" name="Google Shape;1170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1" name="Google Shape;1171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2" name="Google Shape;1172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3" name="Google Shape;1173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4" name="Google Shape;1174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5" name="Google Shape;1175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6" name="Google Shape;1176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7" name="Google Shape;1177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8" name="Google Shape;1178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9" name="Google Shape;1179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0" name="Google Shape;1180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1" name="Google Shape;1181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2" name="Google Shape;1182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3" name="Google Shape;1183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4" name="Google Shape;1184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5" name="Google Shape;1185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6" name="Google Shape;1186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7" name="Google Shape;1187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8" name="Google Shape;1188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9" name="Google Shape;1189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0" name="Google Shape;1190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1" name="Google Shape;1191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2" name="Google Shape;1192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3" name="Google Shape;1193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4" name="Google Shape;1194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5" name="Google Shape;1195;p10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6" name="Google Shape;1196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7" name="Google Shape;1197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8" name="Google Shape;1198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9" name="Google Shape;1199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0" name="Google Shape;1200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1" name="Google Shape;1201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2" name="Google Shape;1202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3" name="Google Shape;1203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4" name="Google Shape;1204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5" name="Google Shape;1205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6" name="Google Shape;1206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7" name="Google Shape;1207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8" name="Google Shape;1208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9" name="Google Shape;1209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0" name="Google Shape;1210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1" name="Google Shape;1211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2" name="Google Shape;1212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3" name="Google Shape;1213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4" name="Google Shape;1214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5" name="Google Shape;1215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6" name="Google Shape;1216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7" name="Google Shape;1217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8" name="Google Shape;1218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</p:grpSp>
      <p:sp>
        <p:nvSpPr>
          <p:cNvPr id="1219" name="Google Shape;1219;p10"/>
          <p:cNvSpPr txBox="1"/>
          <p:nvPr>
            <p:ph idx="1" type="body"/>
          </p:nvPr>
        </p:nvSpPr>
        <p:spPr>
          <a:xfrm>
            <a:off x="7905959" y="3411748"/>
            <a:ext cx="2743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220" name="Google Shape;1220;p10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1" name="Google Shape;1221;p10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2" name="Google Shape;1222;p10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b="0" i="0" sz="3200" u="none" cap="none" strike="noStrik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▪"/>
              <a:defRPr b="0" i="0" sz="2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nsolas"/>
              <a:buChar char="–"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▪"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13"/>
          <p:cNvSpPr txBox="1"/>
          <p:nvPr>
            <p:ph type="ctrTitle"/>
          </p:nvPr>
        </p:nvSpPr>
        <p:spPr>
          <a:xfrm>
            <a:off x="1193825" y="533400"/>
            <a:ext cx="66957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onsolas"/>
              <a:buNone/>
            </a:pPr>
            <a:r>
              <a:rPr lang="en-US"/>
              <a:t>MIST_PotatoChips</a:t>
            </a:r>
            <a:endParaRPr/>
          </a:p>
        </p:txBody>
      </p:sp>
      <p:sp>
        <p:nvSpPr>
          <p:cNvPr id="1390" name="Google Shape;1390;p13"/>
          <p:cNvSpPr txBox="1"/>
          <p:nvPr>
            <p:ph idx="1" type="subTitle"/>
          </p:nvPr>
        </p:nvSpPr>
        <p:spPr>
          <a:xfrm>
            <a:off x="6303650" y="2266000"/>
            <a:ext cx="4857600" cy="23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b="1" lang="en-US" sz="2800"/>
              <a:t>Members:</a:t>
            </a:r>
            <a:endParaRPr b="1" sz="28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 b="1" sz="2600"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/>
              <a:t>Nawreen Anan Khandaker</a:t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/>
              <a:t>Fairooz Nawar Nawme </a:t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/>
              <a:t>Mahapara Naim</a:t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/>
              <a:t>Ramiza Rumaisa Aliya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0" name="Google Shape;14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950" y="738200"/>
            <a:ext cx="10501325" cy="523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5" name="Google Shape;144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550" y="811975"/>
            <a:ext cx="10472724" cy="523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24"/>
          <p:cNvSpPr txBox="1"/>
          <p:nvPr>
            <p:ph type="title"/>
          </p:nvPr>
        </p:nvSpPr>
        <p:spPr>
          <a:xfrm>
            <a:off x="1522414" y="274638"/>
            <a:ext cx="91440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</a:pPr>
            <a:r>
              <a:rPr lang="en-US"/>
              <a:t>Technology:</a:t>
            </a:r>
            <a:endParaRPr/>
          </a:p>
        </p:txBody>
      </p:sp>
      <p:sp>
        <p:nvSpPr>
          <p:cNvPr id="1451" name="Google Shape;1451;p24"/>
          <p:cNvSpPr txBox="1"/>
          <p:nvPr>
            <p:ph type="title"/>
          </p:nvPr>
        </p:nvSpPr>
        <p:spPr>
          <a:xfrm>
            <a:off x="1522402" y="2527288"/>
            <a:ext cx="91440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Unity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C#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14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</a:pPr>
            <a:r>
              <a:rPr lang="en-US"/>
              <a:t>Problem Statement &amp; Solution:</a:t>
            </a:r>
            <a:endParaRPr/>
          </a:p>
        </p:txBody>
      </p:sp>
      <p:sp>
        <p:nvSpPr>
          <p:cNvPr id="1396" name="Google Shape;1396;p14"/>
          <p:cNvSpPr txBox="1"/>
          <p:nvPr>
            <p:ph idx="1" type="body"/>
          </p:nvPr>
        </p:nvSpPr>
        <p:spPr>
          <a:xfrm>
            <a:off x="1522425" y="2808925"/>
            <a:ext cx="9144000" cy="3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74320" lvl="0" marL="27432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Char char="▪"/>
            </a:pPr>
            <a:r>
              <a:rPr lang="en-US"/>
              <a:t>K</a:t>
            </a:r>
            <a:r>
              <a:rPr lang="en-US"/>
              <a:t>id’s obsession with playing games on mobile phones for hours. </a:t>
            </a:r>
            <a:endParaRPr/>
          </a:p>
          <a:p>
            <a:pPr indent="0" lvl="0" marL="27432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74320" lvl="0" marL="27432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orbel"/>
              <a:buChar char="▪"/>
            </a:pPr>
            <a:r>
              <a:rPr lang="en-US"/>
              <a:t>Utilizing this </a:t>
            </a:r>
            <a:r>
              <a:rPr lang="en-US"/>
              <a:t>addiction to help them learn basic mathematical operations. 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15"/>
          <p:cNvSpPr txBox="1"/>
          <p:nvPr>
            <p:ph type="title"/>
          </p:nvPr>
        </p:nvSpPr>
        <p:spPr>
          <a:xfrm>
            <a:off x="1522425" y="308600"/>
            <a:ext cx="91440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/>
              <a:t>MathRun - “Run and Learn”:</a:t>
            </a:r>
            <a:endParaRPr/>
          </a:p>
        </p:txBody>
      </p:sp>
      <p:sp>
        <p:nvSpPr>
          <p:cNvPr id="1402" name="Google Shape;1402;p15"/>
          <p:cNvSpPr txBox="1"/>
          <p:nvPr>
            <p:ph idx="1" type="body"/>
          </p:nvPr>
        </p:nvSpPr>
        <p:spPr>
          <a:xfrm>
            <a:off x="1522425" y="2247900"/>
            <a:ext cx="9144000" cy="29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74320" lvl="0" marL="27432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A game to make the kids learn simple digits, addition, subtraction, multiplication, and division.</a:t>
            </a:r>
            <a:endParaRPr/>
          </a:p>
          <a:p>
            <a:pPr indent="-274320" lvl="0" marL="27432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User </a:t>
            </a:r>
            <a:r>
              <a:rPr lang="en-US"/>
              <a:t> has to collect coins while avoiding obstacles.</a:t>
            </a:r>
            <a:endParaRPr/>
          </a:p>
          <a:p>
            <a:pPr indent="-274320" lvl="0" marL="27432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 Failing to avoid an </a:t>
            </a:r>
            <a:r>
              <a:rPr lang="en-US"/>
              <a:t>obstacle</a:t>
            </a:r>
            <a:r>
              <a:rPr lang="en-US"/>
              <a:t> leads to a pop up.</a:t>
            </a:r>
            <a:endParaRPr/>
          </a:p>
          <a:p>
            <a:pPr indent="-274320" lvl="0" marL="27432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Right answer will continue the game, otherwise game over.</a:t>
            </a:r>
            <a:endParaRPr/>
          </a:p>
          <a:p>
            <a:pPr indent="0" lvl="0" marL="27432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16"/>
          <p:cNvSpPr txBox="1"/>
          <p:nvPr>
            <p:ph type="title"/>
          </p:nvPr>
        </p:nvSpPr>
        <p:spPr>
          <a:xfrm>
            <a:off x="1522414" y="403238"/>
            <a:ext cx="91440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</a:pPr>
            <a:r>
              <a:rPr lang="en-US" sz="2900"/>
              <a:t>Business Model:Freemium Model for MathRun</a:t>
            </a:r>
            <a:endParaRPr sz="2900"/>
          </a:p>
        </p:txBody>
      </p:sp>
      <p:pic>
        <p:nvPicPr>
          <p:cNvPr id="1408" name="Google Shape;14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138" y="1837375"/>
            <a:ext cx="8624550" cy="440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17"/>
          <p:cNvSpPr txBox="1"/>
          <p:nvPr>
            <p:ph type="title"/>
          </p:nvPr>
        </p:nvSpPr>
        <p:spPr>
          <a:xfrm>
            <a:off x="912025" y="508625"/>
            <a:ext cx="58671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</a:pPr>
            <a:r>
              <a:rPr lang="en-US"/>
              <a:t>MathRun UI Snapshots:</a:t>
            </a:r>
            <a:endParaRPr/>
          </a:p>
        </p:txBody>
      </p:sp>
      <p:sp>
        <p:nvSpPr>
          <p:cNvPr id="1414" name="Google Shape;1414;p17"/>
          <p:cNvSpPr txBox="1"/>
          <p:nvPr>
            <p:ph idx="2" type="body"/>
          </p:nvPr>
        </p:nvSpPr>
        <p:spPr>
          <a:xfrm>
            <a:off x="1522424" y="1819275"/>
            <a:ext cx="93582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5" name="Google Shape;14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013" y="1428750"/>
            <a:ext cx="10364801" cy="4657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0" name="Google Shape;14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0425" y="813075"/>
            <a:ext cx="10047976" cy="523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5" name="Google Shape;14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7275" y="894400"/>
            <a:ext cx="10272701" cy="520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0" name="Google Shape;14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675" y="811975"/>
            <a:ext cx="10415601" cy="523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5" name="Google Shape;14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675" y="737225"/>
            <a:ext cx="10529900" cy="525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halkboard 16x9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